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027-F19B-4FF4-80F0-E54BF070D35E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5D8B-4AA1-4C04-89BD-7E4239946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792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027-F19B-4FF4-80F0-E54BF070D35E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5D8B-4AA1-4C04-89BD-7E4239946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3301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027-F19B-4FF4-80F0-E54BF070D35E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5D8B-4AA1-4C04-89BD-7E4239946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149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027-F19B-4FF4-80F0-E54BF070D35E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5D8B-4AA1-4C04-89BD-7E4239946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860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027-F19B-4FF4-80F0-E54BF070D35E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5D8B-4AA1-4C04-89BD-7E4239946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074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027-F19B-4FF4-80F0-E54BF070D35E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5D8B-4AA1-4C04-89BD-7E4239946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241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027-F19B-4FF4-80F0-E54BF070D35E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5D8B-4AA1-4C04-89BD-7E4239946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128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027-F19B-4FF4-80F0-E54BF070D35E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5D8B-4AA1-4C04-89BD-7E4239946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125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027-F19B-4FF4-80F0-E54BF070D35E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5D8B-4AA1-4C04-89BD-7E4239946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8542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027-F19B-4FF4-80F0-E54BF070D35E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5D8B-4AA1-4C04-89BD-7E4239946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530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9027-F19B-4FF4-80F0-E54BF070D35E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B5D8B-4AA1-4C04-89BD-7E4239946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495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D9027-F19B-4FF4-80F0-E54BF070D35E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B5D8B-4AA1-4C04-89BD-7E4239946B2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277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022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Četvrtak, 2.4.2020.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hr-HR" dirty="0" smtClean="0"/>
              <a:t>Raspored sati:</a:t>
            </a:r>
          </a:p>
          <a:p>
            <a:pPr marL="457200" indent="-457200" algn="l">
              <a:buAutoNum type="arabicPeriod"/>
            </a:pPr>
            <a:r>
              <a:rPr lang="hr-HR" dirty="0" smtClean="0"/>
              <a:t>Matematika</a:t>
            </a:r>
          </a:p>
          <a:p>
            <a:pPr marL="457200" indent="-457200" algn="l">
              <a:buAutoNum type="arabicPeriod"/>
            </a:pPr>
            <a:r>
              <a:rPr lang="hr-HR" dirty="0" smtClean="0"/>
              <a:t>Priroda i društvo</a:t>
            </a:r>
          </a:p>
          <a:p>
            <a:pPr marL="457200" indent="-457200" algn="l">
              <a:buAutoNum type="arabicPeriod"/>
            </a:pPr>
            <a:r>
              <a:rPr lang="hr-HR" dirty="0" smtClean="0"/>
              <a:t>TZK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035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MATEMATIKA</a:t>
            </a:r>
            <a:br>
              <a:rPr lang="hr-HR" dirty="0" smtClean="0"/>
            </a:br>
            <a:r>
              <a:rPr lang="hr-HR" sz="2800" dirty="0"/>
              <a:t>Pisano dijeljenje višeznamenkastoga broja jednoznamenkastim brojem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- prati nastavu na HRT3 i napravi što se od tebe traži</a:t>
            </a:r>
          </a:p>
          <a:p>
            <a:pPr marL="0" indent="0">
              <a:buNone/>
            </a:pPr>
            <a:r>
              <a:rPr lang="hr-HR" dirty="0" smtClean="0"/>
              <a:t>- nakon toga riješi 114. i 115. str. u udžbeniku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954" y="2355668"/>
            <a:ext cx="5181600" cy="3683137"/>
          </a:xfrm>
        </p:spPr>
      </p:pic>
    </p:spTree>
    <p:extLst>
      <p:ext uri="{BB962C8B-B14F-4D97-AF65-F5344CB8AC3E}">
        <p14:creationId xmlns:p14="http://schemas.microsoft.com/office/powerpoint/2010/main" val="218861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PRIRODA I DRUŠTVO</a:t>
            </a:r>
            <a:br>
              <a:rPr lang="hr-HR" dirty="0" smtClean="0"/>
            </a:br>
            <a:r>
              <a:rPr lang="hr-HR" dirty="0" smtClean="0"/>
              <a:t>Ponavljanje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pPr marL="342900" indent="-342900">
              <a:buFontTx/>
              <a:buChar char="-"/>
            </a:pPr>
            <a:r>
              <a:rPr lang="hr-HR" dirty="0" smtClean="0"/>
              <a:t>ponovi sve o Hrvatima i novoj domovini te o Kralju Tomislavu – prvom hrvatskom kralju</a:t>
            </a:r>
          </a:p>
          <a:p>
            <a:pPr marL="342900" indent="-342900">
              <a:buFontTx/>
              <a:buChar char="-"/>
            </a:pPr>
            <a:r>
              <a:rPr lang="hr-HR" dirty="0" smtClean="0"/>
              <a:t>- nakon toga riješi 96. , 98. i 99. str. u radnoj bilježnici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3252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TJELESNA I ZDRAVSTVENA KULTURA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Vježbaj uz HRT3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51468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81</Words>
  <Application>Microsoft Office PowerPoint</Application>
  <PresentationFormat>Široki zaslon</PresentationFormat>
  <Paragraphs>15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PowerPoint prezentacija</vt:lpstr>
      <vt:lpstr>Četvrtak, 2.4.2020.</vt:lpstr>
      <vt:lpstr>MATEMATIKA Pisano dijeljenje višeznamenkastoga broja jednoznamenkastim brojem</vt:lpstr>
      <vt:lpstr>PRIRODA I DRUŠTVO Ponavljanje</vt:lpstr>
      <vt:lpstr>TJELESNA I ZDRAVSTVENA KULTURA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Windows korisnik</dc:creator>
  <cp:lastModifiedBy>Windows korisnik</cp:lastModifiedBy>
  <cp:revision>2</cp:revision>
  <dcterms:created xsi:type="dcterms:W3CDTF">2020-04-01T19:27:55Z</dcterms:created>
  <dcterms:modified xsi:type="dcterms:W3CDTF">2020-04-01T19:32:00Z</dcterms:modified>
</cp:coreProperties>
</file>