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345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398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46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053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076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213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23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569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382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163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809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6F774-C4C4-463D-A002-8C6CD75A95DE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124A8-951B-45C3-811D-F19B757E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113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ČETVRTAK, 19.3. 2020.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dirty="0" smtClean="0"/>
              <a:t>Hrvatski jezik</a:t>
            </a:r>
          </a:p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Priroda i društvo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582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/>
              <a:t>V</a:t>
            </a:r>
            <a:r>
              <a:rPr lang="hr-HR" dirty="0" smtClean="0"/>
              <a:t>jesnici proljeća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Što su vjesnici proljeća? (pokušaj odgovoriti)</a:t>
            </a:r>
          </a:p>
          <a:p>
            <a:r>
              <a:rPr lang="hr-HR" dirty="0" smtClean="0"/>
              <a:t>otvorite čitanku na 148. str. i pročitajte </a:t>
            </a:r>
            <a:r>
              <a:rPr lang="hr-HR" dirty="0" smtClean="0">
                <a:solidFill>
                  <a:srgbClr val="FF0000"/>
                </a:solidFill>
              </a:rPr>
              <a:t>informativni tekst </a:t>
            </a:r>
            <a:r>
              <a:rPr lang="hr-HR" dirty="0" smtClean="0"/>
              <a:t>o vjesnicima proljeća. </a:t>
            </a:r>
          </a:p>
          <a:p>
            <a:r>
              <a:rPr lang="hr-HR" dirty="0" smtClean="0"/>
              <a:t>u bilježnicu napiši naslov i današnji datum, prepiši što je informativni tekst, a zatim izradi tablicu koja će se sastojati od dva stupca</a:t>
            </a:r>
          </a:p>
          <a:p>
            <a:r>
              <a:rPr lang="hr-HR" dirty="0" smtClean="0"/>
              <a:t>u prvi stupac ćeš zapisati sve što si već ranije znao ( bilo ti je poznato), a pročitao si u tekstu. U drugi stupac ćeš napisati što si novo saznao ( što ti je nepoznato) iz ovoga teksta</a:t>
            </a:r>
            <a:r>
              <a:rPr lang="hr-HR" dirty="0" smtClean="0">
                <a:solidFill>
                  <a:srgbClr val="FF0000"/>
                </a:solidFill>
              </a:rPr>
              <a:t>→→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PLAN PLOČE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Vjesnici proljeća</a:t>
            </a:r>
          </a:p>
          <a:p>
            <a:pPr marL="0" indent="0">
              <a:buNone/>
            </a:pPr>
            <a:r>
              <a:rPr lang="hr-HR" sz="1600" dirty="0" smtClean="0"/>
              <a:t>INFORMATIVNI TEKST JE TEKST KOJI NAS INFORMIRA O NEKOJ TEMI, POJAŠNJAVA NAM VAŽNE PODATKE O TOJ TEMI.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291772"/>
              </p:ext>
            </p:extLst>
          </p:nvPr>
        </p:nvGraphicFramePr>
        <p:xfrm>
          <a:off x="6808762" y="3151162"/>
          <a:ext cx="372794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970">
                  <a:extLst>
                    <a:ext uri="{9D8B030D-6E8A-4147-A177-3AD203B41FA5}">
                      <a16:colId xmlns:a16="http://schemas.microsoft.com/office/drawing/2014/main" val="2051931559"/>
                    </a:ext>
                  </a:extLst>
                </a:gridCol>
                <a:gridCol w="1863970">
                  <a:extLst>
                    <a:ext uri="{9D8B030D-6E8A-4147-A177-3AD203B41FA5}">
                      <a16:colId xmlns:a16="http://schemas.microsoft.com/office/drawing/2014/main" val="2879323959"/>
                    </a:ext>
                  </a:extLst>
                </a:gridCol>
              </a:tblGrid>
              <a:tr h="23794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POZNATO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mtClean="0"/>
                        <a:t>NEPOZNATO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89208"/>
                  </a:ext>
                </a:extLst>
              </a:tr>
              <a:tr h="1844075">
                <a:tc>
                  <a:txBody>
                    <a:bodyPr/>
                    <a:lstStyle/>
                    <a:p>
                      <a:r>
                        <a:rPr lang="hr-HR" smtClean="0"/>
                        <a:t>-</a:t>
                      </a:r>
                    </a:p>
                    <a:p>
                      <a:r>
                        <a:rPr lang="hr-HR" smtClean="0"/>
                        <a:t>-</a:t>
                      </a:r>
                    </a:p>
                    <a:p>
                      <a:r>
                        <a:rPr lang="hr-HR" smtClean="0"/>
                        <a:t>-</a:t>
                      </a:r>
                    </a:p>
                    <a:p>
                      <a:r>
                        <a:rPr lang="hr-HR" smtClean="0"/>
                        <a:t>-</a:t>
                      </a:r>
                    </a:p>
                    <a:p>
                      <a:endParaRPr lang="hr-HR" smtClean="0"/>
                    </a:p>
                    <a:p>
                      <a:endParaRPr lang="hr-HR" smtClean="0"/>
                    </a:p>
                    <a:p>
                      <a:endParaRPr lang="hr-HR" smtClean="0"/>
                    </a:p>
                    <a:p>
                      <a:endParaRPr lang="hr-HR" smtClean="0"/>
                    </a:p>
                    <a:p>
                      <a:endParaRPr lang="hr-HR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</a:t>
                      </a:r>
                    </a:p>
                    <a:p>
                      <a:r>
                        <a:rPr lang="hr-HR" dirty="0" smtClean="0"/>
                        <a:t>-</a:t>
                      </a:r>
                    </a:p>
                    <a:p>
                      <a:r>
                        <a:rPr lang="hr-HR" dirty="0" smtClean="0"/>
                        <a:t>-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24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82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dirty="0" smtClean="0"/>
              <a:t>Kvadratna mreža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današnji zadatak je da riješite 89. i 90. str. u radnoj bilježnici</a:t>
            </a:r>
          </a:p>
          <a:p>
            <a:r>
              <a:rPr lang="hr-HR" dirty="0" smtClean="0"/>
              <a:t>nakon toga trebate napraviti malo istraživanje. Vjerojatno ste čuli za igru koja se zove ŠAH. Pokušajte saznati nešto o toj igri. Sve što saznate zapišite u bilježnicu. </a:t>
            </a:r>
            <a:r>
              <a:rPr lang="hr-HR" dirty="0"/>
              <a:t>N</a:t>
            </a:r>
            <a:r>
              <a:rPr lang="hr-HR" dirty="0" smtClean="0"/>
              <a:t>ajviše obratite pažnju na šahovsku ploču, prebrojite koliko ima polja, opišite ju i pokušajte ju nacrtati u svoje „čarobne” bilježnice.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PLAN PLOČE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Kvadratna mreža</a:t>
            </a:r>
          </a:p>
          <a:p>
            <a:pPr marL="0" indent="0">
              <a:buNone/>
            </a:pPr>
            <a:r>
              <a:rPr lang="hr-HR" dirty="0" smtClean="0"/>
              <a:t>Šah…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297" y="3293524"/>
            <a:ext cx="4116638" cy="278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7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današnji zadatak je da izađete na svježi zrak, ponesete svoje mobitele i postanete fotografi. </a:t>
            </a:r>
            <a:r>
              <a:rPr lang="hr-HR" dirty="0"/>
              <a:t>F</a:t>
            </a:r>
            <a:r>
              <a:rPr lang="hr-HR" dirty="0" smtClean="0"/>
              <a:t>otografirate sve cvijeće, rascvale voćke, bubice, ptice i ostale životinje koje nam pokazuju da nam stiže proljeće.</a:t>
            </a:r>
          </a:p>
          <a:p>
            <a:r>
              <a:rPr lang="hr-HR" dirty="0"/>
              <a:t>d</a:t>
            </a:r>
            <a:r>
              <a:rPr lang="hr-HR" dirty="0" smtClean="0"/>
              <a:t>rugi zadatak je da uživate u malim sitnicama na svježem zraku 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453481"/>
            <a:ext cx="4876800" cy="3095625"/>
          </a:xfrm>
        </p:spPr>
      </p:pic>
    </p:spTree>
    <p:extLst>
      <p:ext uri="{BB962C8B-B14F-4D97-AF65-F5344CB8AC3E}">
        <p14:creationId xmlns:p14="http://schemas.microsoft.com/office/powerpoint/2010/main" val="3218516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268</Words>
  <Application>Microsoft Office PowerPoint</Application>
  <PresentationFormat>Široki zaslon</PresentationFormat>
  <Paragraphs>34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ČETVRTAK, 19.3. 2020.  </vt:lpstr>
      <vt:lpstr>HRVATSKI JEZIK Vjesnici proljeća</vt:lpstr>
      <vt:lpstr>MATEMATIKA Kvadratna mreža</vt:lpstr>
      <vt:lpstr>PRIRODA I DRUŠTVO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ČETVRTAK, 19.3. 2020.</dc:title>
  <dc:creator>Windows korisnik</dc:creator>
  <cp:lastModifiedBy>Windows korisnik</cp:lastModifiedBy>
  <cp:revision>4</cp:revision>
  <dcterms:created xsi:type="dcterms:W3CDTF">2020-03-18T17:09:37Z</dcterms:created>
  <dcterms:modified xsi:type="dcterms:W3CDTF">2020-03-18T17:35:07Z</dcterms:modified>
</cp:coreProperties>
</file>