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7D4E-06C8-402D-913C-CC2BC93EB04D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D357-EB8E-4EA6-BFCC-8FACE2B85D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811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7D4E-06C8-402D-913C-CC2BC93EB04D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D357-EB8E-4EA6-BFCC-8FACE2B85D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550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7D4E-06C8-402D-913C-CC2BC93EB04D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D357-EB8E-4EA6-BFCC-8FACE2B85D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4065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7D4E-06C8-402D-913C-CC2BC93EB04D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D357-EB8E-4EA6-BFCC-8FACE2B85D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777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7D4E-06C8-402D-913C-CC2BC93EB04D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D357-EB8E-4EA6-BFCC-8FACE2B85D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4485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7D4E-06C8-402D-913C-CC2BC93EB04D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D357-EB8E-4EA6-BFCC-8FACE2B85D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073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7D4E-06C8-402D-913C-CC2BC93EB04D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D357-EB8E-4EA6-BFCC-8FACE2B85D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9692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7D4E-06C8-402D-913C-CC2BC93EB04D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D357-EB8E-4EA6-BFCC-8FACE2B85D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380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7D4E-06C8-402D-913C-CC2BC93EB04D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D357-EB8E-4EA6-BFCC-8FACE2B85D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1154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7D4E-06C8-402D-913C-CC2BC93EB04D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D357-EB8E-4EA6-BFCC-8FACE2B85D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0270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7D4E-06C8-402D-913C-CC2BC93EB04D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ED357-EB8E-4EA6-BFCC-8FACE2B85D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9367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77D4E-06C8-402D-913C-CC2BC93EB04D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ED357-EB8E-4EA6-BFCC-8FACE2B85D5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018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Raspored sati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hr-HR" dirty="0" smtClean="0"/>
              <a:t>Matematika</a:t>
            </a:r>
          </a:p>
          <a:p>
            <a:pPr marL="457200" indent="-457200">
              <a:buAutoNum type="arabicPeriod"/>
            </a:pPr>
            <a:r>
              <a:rPr lang="hr-HR" dirty="0" smtClean="0"/>
              <a:t>Priroda i društvo</a:t>
            </a:r>
          </a:p>
          <a:p>
            <a:pPr marL="457200" indent="-457200">
              <a:buAutoNum type="arabicPeriod"/>
            </a:pPr>
            <a:r>
              <a:rPr lang="hr-HR" dirty="0" smtClean="0"/>
              <a:t>Sat razrednika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76535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SAT RAZREDNIKA</a:t>
            </a:r>
            <a:br>
              <a:rPr lang="hr-HR" dirty="0" smtClean="0"/>
            </a:br>
            <a:r>
              <a:rPr lang="hr-HR" dirty="0" smtClean="0"/>
              <a:t>Uskršnji </a:t>
            </a:r>
            <a:r>
              <a:rPr lang="hr-HR" dirty="0" err="1" smtClean="0"/>
              <a:t>memori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od Uskrsa nas dijeli još samo nekoliko dana pa ćemo zato danas odigrati USKRŠNJI MEMORI</a:t>
            </a:r>
          </a:p>
          <a:p>
            <a:r>
              <a:rPr lang="hr-HR" dirty="0" smtClean="0"/>
              <a:t>na razrednoj stranici pronađi poveznicu i zabavi se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5400" dirty="0" smtClean="0"/>
              <a:t>USKRS</a:t>
            </a:r>
            <a:endParaRPr lang="hr-HR" sz="5400" dirty="0"/>
          </a:p>
        </p:txBody>
      </p:sp>
    </p:spTree>
    <p:extLst>
      <p:ext uri="{BB962C8B-B14F-4D97-AF65-F5344CB8AC3E}">
        <p14:creationId xmlns:p14="http://schemas.microsoft.com/office/powerpoint/2010/main" val="173490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MATEMATIKA</a:t>
            </a:r>
            <a:br>
              <a:rPr lang="hr-HR" dirty="0" smtClean="0"/>
            </a:br>
            <a:r>
              <a:rPr lang="hr-HR" sz="2200" dirty="0"/>
              <a:t>Pisano dijeljenje višeznamenkastoga broja dvoznamenkastim brojem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prati nastavu na HRT3 i dobro slušaj kako se dijeli dvoznamenkastim brojem</a:t>
            </a:r>
          </a:p>
          <a:p>
            <a:r>
              <a:rPr lang="hr-HR" dirty="0"/>
              <a:t>a</a:t>
            </a:r>
            <a:r>
              <a:rPr lang="hr-HR" dirty="0" smtClean="0"/>
              <a:t>ko ti  nije jasno, javi mi pa ću ti pokušati objasniti</a:t>
            </a:r>
          </a:p>
          <a:p>
            <a:r>
              <a:rPr lang="hr-HR" dirty="0" smtClean="0"/>
              <a:t>zatim otvori udžbenik na 116. str. i  još si jednom pogledaj postupak dijeljenja</a:t>
            </a:r>
          </a:p>
          <a:p>
            <a:r>
              <a:rPr lang="hr-HR" dirty="0" smtClean="0"/>
              <a:t>riješi 1. i 2. zadatak na 117. str.</a:t>
            </a:r>
          </a:p>
          <a:p>
            <a:r>
              <a:rPr lang="hr-HR" dirty="0" smtClean="0"/>
              <a:t>fotografiraj riješene zadatke i pošalji mi</a:t>
            </a:r>
          </a:p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27977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PRIRODA I DRUŠTVO</a:t>
            </a:r>
            <a:br>
              <a:rPr lang="hr-HR" dirty="0" smtClean="0"/>
            </a:br>
            <a:r>
              <a:rPr lang="hr-HR" dirty="0" smtClean="0"/>
              <a:t>Ponavljanje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do sada smo iz novoga poglavlja </a:t>
            </a:r>
            <a:r>
              <a:rPr lang="hr-HR" dirty="0" smtClean="0">
                <a:solidFill>
                  <a:srgbClr val="FF0000"/>
                </a:solidFill>
              </a:rPr>
              <a:t>Iz prošlosti domovine Hrvatske </a:t>
            </a:r>
            <a:r>
              <a:rPr lang="hr-HR" dirty="0" smtClean="0"/>
              <a:t>učili dvije lekcije, Hrvati i nova domovina i Tomislav – prvi hrvatski kralj</a:t>
            </a:r>
          </a:p>
          <a:p>
            <a:r>
              <a:rPr lang="hr-HR" dirty="0"/>
              <a:t>d</a:t>
            </a:r>
            <a:r>
              <a:rPr lang="hr-HR" dirty="0" smtClean="0"/>
              <a:t>anašnji zadatak je da sam/sama odabereš jedan od zadataka koji ti se više sviđa i napraviš ga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1. zadatak:</a:t>
            </a:r>
          </a:p>
          <a:p>
            <a:pPr marL="0" indent="0">
              <a:buNone/>
            </a:pPr>
            <a:r>
              <a:rPr lang="hr-HR" dirty="0" smtClean="0"/>
              <a:t> Izradi jednu umnu mapu za ove dvije lekcije.</a:t>
            </a:r>
          </a:p>
          <a:p>
            <a:pPr marL="0" indent="0">
              <a:buNone/>
            </a:pPr>
            <a:r>
              <a:rPr lang="hr-HR" dirty="0" smtClean="0"/>
              <a:t>   2. zadatak:</a:t>
            </a:r>
          </a:p>
          <a:p>
            <a:pPr marL="0" indent="0">
              <a:buNone/>
            </a:pPr>
            <a:r>
              <a:rPr lang="hr-HR" dirty="0" smtClean="0"/>
              <a:t>Napiši za svaku lekciju 6 pitanja ( ukupno 12).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Riješeni zadatak fotografiraj i pošalji mi ga. </a:t>
            </a:r>
          </a:p>
          <a:p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hr-HR" dirty="0" smtClean="0"/>
              <a:t> </a:t>
            </a:r>
            <a:r>
              <a:rPr lang="hr-HR" sz="5700" dirty="0" smtClean="0"/>
              <a:t>IZ PROŠLOSTI DOMOVINE HRVATSKE</a:t>
            </a:r>
          </a:p>
          <a:p>
            <a:pPr marL="0" indent="0" algn="ctr">
              <a:buNone/>
            </a:pPr>
            <a:endParaRPr lang="hr-HR" sz="5700" dirty="0"/>
          </a:p>
          <a:p>
            <a:pPr marL="0" indent="0" algn="ctr">
              <a:buNone/>
            </a:pPr>
            <a:r>
              <a:rPr lang="hr-HR" sz="5700" dirty="0" smtClean="0"/>
              <a:t>UMNA MAPA</a:t>
            </a:r>
          </a:p>
          <a:p>
            <a:pPr marL="0" indent="0" algn="ctr">
              <a:buNone/>
            </a:pPr>
            <a:r>
              <a:rPr lang="hr-HR" sz="5700" dirty="0" smtClean="0"/>
              <a:t>ILI</a:t>
            </a:r>
          </a:p>
          <a:p>
            <a:pPr marL="0" indent="0" algn="ctr">
              <a:buNone/>
            </a:pPr>
            <a:r>
              <a:rPr lang="hr-HR" sz="5700" dirty="0" smtClean="0"/>
              <a:t>PITANJA</a:t>
            </a:r>
            <a:endParaRPr lang="hr-HR" sz="5700" dirty="0"/>
          </a:p>
        </p:txBody>
      </p:sp>
    </p:spTree>
    <p:extLst>
      <p:ext uri="{BB962C8B-B14F-4D97-AF65-F5344CB8AC3E}">
        <p14:creationId xmlns:p14="http://schemas.microsoft.com/office/powerpoint/2010/main" val="11817644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184</Words>
  <Application>Microsoft Office PowerPoint</Application>
  <PresentationFormat>Široki zaslon</PresentationFormat>
  <Paragraphs>30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sustava Office</vt:lpstr>
      <vt:lpstr>Raspored sati</vt:lpstr>
      <vt:lpstr>SAT RAZREDNIKA Uskršnji memori</vt:lpstr>
      <vt:lpstr>MATEMATIKA Pisano dijeljenje višeznamenkastoga broja dvoznamenkastim brojem</vt:lpstr>
      <vt:lpstr>PRIRODA I DRUŠTVO Ponavljanje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Windows korisnik</dc:creator>
  <cp:lastModifiedBy>Windows korisnik</cp:lastModifiedBy>
  <cp:revision>3</cp:revision>
  <dcterms:created xsi:type="dcterms:W3CDTF">2020-04-06T20:18:50Z</dcterms:created>
  <dcterms:modified xsi:type="dcterms:W3CDTF">2020-04-06T20:31:39Z</dcterms:modified>
</cp:coreProperties>
</file>