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75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99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011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5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239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14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770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261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35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00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BCF3-A445-4B71-9ACF-4AFCEF042322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1A6E-EBFE-44B4-A9F5-D0BBA6B3F7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723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Utorak, 31.3.2020.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Raspored sati: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Glazbena kultura</a:t>
            </a:r>
          </a:p>
          <a:p>
            <a:pPr marL="457200" indent="-457200">
              <a:buAutoNum type="arabicPeriod"/>
            </a:pPr>
            <a:r>
              <a:rPr lang="hr-HR" dirty="0" smtClean="0"/>
              <a:t>Priroda i društvo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84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sz="3100" dirty="0"/>
              <a:t>Pisano dijeljenje višeznamenkastoga broja jednoznamenkastim brojem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pPr marL="342900" indent="-342900"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rati nastavu na HRT3</a:t>
            </a:r>
          </a:p>
          <a:p>
            <a:pPr marL="342900" indent="-342900">
              <a:buFontTx/>
              <a:buChar char="-"/>
            </a:pPr>
            <a:r>
              <a:rPr lang="hr-HR" dirty="0" smtClean="0"/>
              <a:t>nakon toga riješi 112. i 113. stranicu u udžbeniku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404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sz="3100" dirty="0"/>
              <a:t>Određivanje teme u poeziji i prozi: Biljke kao inspiracija u književnosti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prati nastavu na HRT3 i napravi sve prema njihovim uputama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14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GLAZBENA KULTURA</a:t>
            </a:r>
            <a:br>
              <a:rPr lang="hr-HR" dirty="0" smtClean="0"/>
            </a:br>
            <a:r>
              <a:rPr lang="hr-HR" sz="2700" dirty="0"/>
              <a:t>Slušanje i upoznavanje glazbe: Folklorna glazba Slavonije i Baranje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- prati nastavu na HRT3 i radi prema njihovim uputama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899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Tomislav – prvi hrvatski kralj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prije nego kreneš dalje ponovi si sve o Hrvatima i novoj domovini i možeš ponovo odigrati kviz koji se nalazi na razrednoj stranici</a:t>
            </a:r>
          </a:p>
          <a:p>
            <a:r>
              <a:rPr lang="hr-HR" dirty="0" smtClean="0"/>
              <a:t>nakon toga otvori 76. i 77. str. u udžbeniku i sve pročitaj i dobro pogledaj slike</a:t>
            </a:r>
          </a:p>
          <a:p>
            <a:r>
              <a:rPr lang="hr-HR" dirty="0" smtClean="0"/>
              <a:t>u bilježnicu napiši naslov i današnji datum a zatim prepiši plan ploče  </a:t>
            </a:r>
          </a:p>
          <a:p>
            <a:r>
              <a:rPr lang="hr-HR" dirty="0" smtClean="0"/>
              <a:t>dobro nauči sve što je zapisano u bilježnici, a nakon toga odigraj kviz koji se nalazi na razrednoj stranici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           </a:t>
            </a:r>
            <a:r>
              <a:rPr lang="hr-HR" sz="3600" dirty="0" smtClean="0">
                <a:solidFill>
                  <a:srgbClr val="FF0000"/>
                </a:solidFill>
              </a:rPr>
              <a:t>UČI REDOVITO DA TI SE GRADIVO NE NAGOMILA. 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                31.3.2020.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</a:t>
            </a:r>
            <a:r>
              <a:rPr lang="hr-HR" dirty="0" smtClean="0">
                <a:solidFill>
                  <a:srgbClr val="FF0000"/>
                </a:solidFill>
              </a:rPr>
              <a:t>Tomislav – prvi hrvatski kralj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U 10. stoljeću knez Tomislav se proglasio kraljem. Uspješno je ratovao protiv Mađara i Hrvatsku proširio na sjever i jug. 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U 11. stoljeću Hrvatskom vlada Petar Krešimir IV. (četvrti). Za kralja se okrunio u Biogradu. Podigao je grad Šibenik, a u Zadru je osnovao benediktinski samostan koji je vodila opatica Čika.</a:t>
            </a:r>
          </a:p>
          <a:p>
            <a:pPr marL="0" indent="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Nakon njega na vlast dolazi kralj Zvonimir. Za kralja je okrunjen u Solinu, a stolovao je u Kninu.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Bašćanska ploča je kamena ploča pisana glagoljicom, a na njoj piše da je kralj Zvonimir darovao zemlju samostanu sv. Lucije. Na njoj piše: „Zvonimir, kralj </a:t>
            </a:r>
            <a:r>
              <a:rPr lang="hr-HR" smtClean="0">
                <a:solidFill>
                  <a:srgbClr val="FF0000"/>
                </a:solidFill>
              </a:rPr>
              <a:t>Hrvatski”.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268</Words>
  <Application>Microsoft Office PowerPoint</Application>
  <PresentationFormat>Široki zaslon</PresentationFormat>
  <Paragraphs>32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Utorak, 31.3.2020.</vt:lpstr>
      <vt:lpstr>MATEMATIKA Pisano dijeljenje višeznamenkastoga broja jednoznamenkastim brojem</vt:lpstr>
      <vt:lpstr>HRVATSKI JEZIK Određivanje teme u poeziji i prozi: Biljke kao inspiracija u književnosti</vt:lpstr>
      <vt:lpstr>GLAZBENA KULTURA Slušanje i upoznavanje glazbe: Folklorna glazba Slavonije i Baranje</vt:lpstr>
      <vt:lpstr>PRIRODA I DRUŠTVO Tomislav – prvi hrvatski kralj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Utorak, 31.3.2020.</dc:title>
  <dc:creator>Windows korisnik</dc:creator>
  <cp:lastModifiedBy>Windows korisnik</cp:lastModifiedBy>
  <cp:revision>3</cp:revision>
  <dcterms:created xsi:type="dcterms:W3CDTF">2020-03-30T19:18:42Z</dcterms:created>
  <dcterms:modified xsi:type="dcterms:W3CDTF">2020-03-30T19:29:08Z</dcterms:modified>
</cp:coreProperties>
</file>