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E3F-9C5F-4AC5-A74E-B3B416FAC559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73D3-B245-4D0F-9622-661653EEE7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91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E3F-9C5F-4AC5-A74E-B3B416FAC559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73D3-B245-4D0F-9622-661653EEE7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924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E3F-9C5F-4AC5-A74E-B3B416FAC559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73D3-B245-4D0F-9622-661653EEE7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736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E3F-9C5F-4AC5-A74E-B3B416FAC559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73D3-B245-4D0F-9622-661653EEE7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894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E3F-9C5F-4AC5-A74E-B3B416FAC559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73D3-B245-4D0F-9622-661653EEE7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545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E3F-9C5F-4AC5-A74E-B3B416FAC559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73D3-B245-4D0F-9622-661653EEE7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944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E3F-9C5F-4AC5-A74E-B3B416FAC559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73D3-B245-4D0F-9622-661653EEE7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611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E3F-9C5F-4AC5-A74E-B3B416FAC559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73D3-B245-4D0F-9622-661653EEE7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427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E3F-9C5F-4AC5-A74E-B3B416FAC559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73D3-B245-4D0F-9622-661653EEE7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217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E3F-9C5F-4AC5-A74E-B3B416FAC559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73D3-B245-4D0F-9622-661653EEE7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573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E3F-9C5F-4AC5-A74E-B3B416FAC559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73D3-B245-4D0F-9622-661653EEE7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787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F2E3F-9C5F-4AC5-A74E-B3B416FAC559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473D3-B245-4D0F-9622-661653EEE7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230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/>
              <a:t>Utorak, </a:t>
            </a:r>
            <a:r>
              <a:rPr lang="hr-HR" dirty="0" smtClean="0"/>
              <a:t>17.3. 2020.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hr-HR" dirty="0" smtClean="0"/>
              <a:t>Hrvatski jezik</a:t>
            </a:r>
          </a:p>
          <a:p>
            <a:pPr marL="457200" indent="-457200">
              <a:buAutoNum type="arabicPeriod"/>
            </a:pPr>
            <a:r>
              <a:rPr lang="hr-HR" dirty="0" smtClean="0"/>
              <a:t>Matematika</a:t>
            </a:r>
          </a:p>
          <a:p>
            <a:pPr marL="457200" indent="-457200">
              <a:buAutoNum type="arabicPeriod"/>
            </a:pPr>
            <a:r>
              <a:rPr lang="hr-HR" dirty="0" smtClean="0"/>
              <a:t>Glazbena kultura</a:t>
            </a:r>
          </a:p>
          <a:p>
            <a:pPr marL="457200" indent="-457200">
              <a:buAutoNum type="arabicPeriod"/>
            </a:pPr>
            <a:r>
              <a:rPr lang="hr-HR" dirty="0" smtClean="0"/>
              <a:t>Dodatna nastava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9160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br>
              <a:rPr lang="hr-HR" dirty="0" smtClean="0"/>
            </a:br>
            <a:r>
              <a:rPr lang="hr-HR" dirty="0" smtClean="0"/>
              <a:t>Zvonimir </a:t>
            </a:r>
            <a:r>
              <a:rPr lang="hr-HR" dirty="0" err="1" smtClean="0"/>
              <a:t>Balog</a:t>
            </a:r>
            <a:r>
              <a:rPr lang="hr-HR" dirty="0" smtClean="0"/>
              <a:t>: Što se od vode pravi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p</a:t>
            </a:r>
            <a:r>
              <a:rPr lang="hr-HR" dirty="0" smtClean="0"/>
              <a:t>ročitaj </a:t>
            </a:r>
            <a:r>
              <a:rPr lang="hr-HR" dirty="0" smtClean="0"/>
              <a:t>pjesmu Što se od vode pravi na 130. str. u </a:t>
            </a:r>
            <a:r>
              <a:rPr lang="hr-HR" dirty="0" err="1" smtClean="0"/>
              <a:t>čitanci</a:t>
            </a:r>
            <a:endParaRPr lang="hr-HR" dirty="0" smtClean="0"/>
          </a:p>
          <a:p>
            <a:r>
              <a:rPr lang="hr-HR" dirty="0" smtClean="0"/>
              <a:t>n</a:t>
            </a:r>
            <a:r>
              <a:rPr lang="hr-HR" dirty="0" smtClean="0"/>
              <a:t>apiši </a:t>
            </a:r>
            <a:r>
              <a:rPr lang="hr-HR" dirty="0" smtClean="0"/>
              <a:t>u bilježnicu naslov pjesme i ime pisca</a:t>
            </a:r>
          </a:p>
          <a:p>
            <a:r>
              <a:rPr lang="hr-HR" dirty="0"/>
              <a:t>p</a:t>
            </a:r>
            <a:r>
              <a:rPr lang="hr-HR" dirty="0" smtClean="0"/>
              <a:t>ronađi </a:t>
            </a:r>
            <a:r>
              <a:rPr lang="hr-HR" dirty="0" smtClean="0"/>
              <a:t>i podcrtaj u pjesmi sve riječi koje u sabi sadrže </a:t>
            </a:r>
            <a:r>
              <a:rPr lang="hr-HR" dirty="0" err="1" smtClean="0"/>
              <a:t>imenicuVODA</a:t>
            </a:r>
            <a:r>
              <a:rPr lang="hr-HR" dirty="0" smtClean="0"/>
              <a:t> te ih ispiši u bilježnicu</a:t>
            </a:r>
          </a:p>
          <a:p>
            <a:r>
              <a:rPr lang="hr-HR" dirty="0" smtClean="0"/>
              <a:t>Š</a:t>
            </a:r>
            <a:r>
              <a:rPr lang="hr-HR" dirty="0" smtClean="0"/>
              <a:t>to </a:t>
            </a:r>
            <a:r>
              <a:rPr lang="hr-HR" dirty="0" smtClean="0"/>
              <a:t>misliš zašto je pjesma šaljiva? ( zapiši svoje mišljenje u bilježnicu)</a:t>
            </a:r>
          </a:p>
          <a:p>
            <a:r>
              <a:rPr lang="hr-HR" dirty="0" smtClean="0"/>
              <a:t>Osmisli što više riječi u kojima se krije riječ lav ( npr. </a:t>
            </a:r>
            <a:r>
              <a:rPr lang="hr-HR" dirty="0" err="1" smtClean="0"/>
              <a:t>LAVlji</a:t>
            </a:r>
            <a:r>
              <a:rPr lang="hr-HR" dirty="0" smtClean="0"/>
              <a:t>,  </a:t>
            </a:r>
            <a:r>
              <a:rPr lang="hr-HR" dirty="0" err="1" smtClean="0"/>
              <a:t>MisLAV</a:t>
            </a:r>
            <a:r>
              <a:rPr lang="hr-HR" dirty="0" smtClean="0"/>
              <a:t>, </a:t>
            </a:r>
            <a:r>
              <a:rPr lang="hr-HR" dirty="0" err="1" smtClean="0"/>
              <a:t>TomisLAV</a:t>
            </a:r>
            <a:r>
              <a:rPr lang="hr-HR" dirty="0" smtClean="0"/>
              <a:t>, </a:t>
            </a:r>
            <a:r>
              <a:rPr lang="hr-HR" dirty="0" err="1" smtClean="0"/>
              <a:t>tvrdogLAV</a:t>
            </a:r>
            <a:r>
              <a:rPr lang="hr-HR" dirty="0" smtClean="0"/>
              <a:t>…) te ih zapiši u bilježnicu. Bit će ovo malo natjecanje. Tko </a:t>
            </a:r>
            <a:r>
              <a:rPr lang="hr-HR" dirty="0" err="1" smtClean="0"/>
              <a:t>osmili</a:t>
            </a:r>
            <a:r>
              <a:rPr lang="hr-HR" dirty="0" smtClean="0"/>
              <a:t> više riječi, očekuje ga mala </a:t>
            </a:r>
            <a:r>
              <a:rPr lang="hr-HR" dirty="0" err="1" smtClean="0"/>
              <a:t>nagradica</a:t>
            </a:r>
            <a:r>
              <a:rPr lang="hr-HR" dirty="0" smtClean="0"/>
              <a:t> nakon povratka u školu. 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 smtClean="0"/>
              <a:t>PLAN PLOČE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                       </a:t>
            </a:r>
            <a:r>
              <a:rPr lang="hr-HR" dirty="0" smtClean="0">
                <a:solidFill>
                  <a:srgbClr val="FF0000"/>
                </a:solidFill>
              </a:rPr>
              <a:t>Što se od vode pravi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                                    Zvonimir </a:t>
            </a:r>
            <a:r>
              <a:rPr lang="hr-HR" dirty="0" err="1" smtClean="0">
                <a:solidFill>
                  <a:srgbClr val="FF0000"/>
                </a:solidFill>
              </a:rPr>
              <a:t>Balog</a:t>
            </a: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Riječi koje u sebi imaju riječ VODA:</a:t>
            </a:r>
          </a:p>
          <a:p>
            <a:pPr marL="0" indent="0">
              <a:buNone/>
            </a:pP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Riječi koje u sebi imaju riječ LAV: 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466" y="151606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18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br>
              <a:rPr lang="hr-HR" dirty="0" smtClean="0"/>
            </a:br>
            <a:r>
              <a:rPr lang="hr-HR" dirty="0" smtClean="0"/>
              <a:t>Opseg pravokutnika i kvadrata - ponavljanje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- ponovi što je opseg ( zbroj svih stranica)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risjeti se kako glasi formula za opseg pravokutnika ( o=2a+2b)</a:t>
            </a:r>
          </a:p>
          <a:p>
            <a:pPr>
              <a:buFontTx/>
              <a:buChar char="-"/>
            </a:pPr>
            <a:r>
              <a:rPr lang="hr-HR" dirty="0" smtClean="0"/>
              <a:t>prisjeti se kako glasi formula za opseg kvadrata ( o= 4a)</a:t>
            </a:r>
          </a:p>
          <a:p>
            <a:pPr>
              <a:buFontTx/>
              <a:buChar char="-"/>
            </a:pPr>
            <a:r>
              <a:rPr lang="hr-HR" dirty="0"/>
              <a:t>r</a:t>
            </a:r>
            <a:r>
              <a:rPr lang="hr-HR" dirty="0" smtClean="0"/>
              <a:t>iješi u bilježnicu zadatke koji su ti zadani desno u planu ploče  </a:t>
            </a:r>
            <a:r>
              <a:rPr lang="hr-HR" dirty="0"/>
              <a:t> </a:t>
            </a:r>
            <a:r>
              <a:rPr lang="hr-HR" dirty="0">
                <a:solidFill>
                  <a:srgbClr val="FF0000"/>
                </a:solidFill>
              </a:rPr>
              <a:t>→</a:t>
            </a:r>
          </a:p>
          <a:p>
            <a:pPr>
              <a:buFontTx/>
              <a:buChar char="-"/>
            </a:pPr>
            <a:r>
              <a:rPr lang="hr-HR" dirty="0" smtClean="0"/>
              <a:t>na 87. str u radnoj bilježnici riješi 4. i 5. zadatak, a zatim riješi cijelu 88. stranicu.</a:t>
            </a:r>
          </a:p>
          <a:p>
            <a:pPr>
              <a:buFontTx/>
              <a:buChar char="-"/>
            </a:pPr>
            <a:r>
              <a:rPr lang="hr-HR" dirty="0"/>
              <a:t>a</a:t>
            </a:r>
            <a:r>
              <a:rPr lang="hr-HR" dirty="0" smtClean="0"/>
              <a:t>ko ti nešto ne bude jasno slobodno me pita putem poruka u našoj grupi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 smtClean="0"/>
              <a:t>PLAN PLOČE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       </a:t>
            </a:r>
            <a:r>
              <a:rPr lang="hr-HR" dirty="0" smtClean="0">
                <a:solidFill>
                  <a:srgbClr val="FF0000"/>
                </a:solidFill>
              </a:rPr>
              <a:t>Opseg pravokutnika i kvadrata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sz="1900" dirty="0" smtClean="0">
                <a:solidFill>
                  <a:srgbClr val="FF0000"/>
                </a:solidFill>
              </a:rPr>
              <a:t>1. a = 40 mm                                       4. o = 28m</a:t>
            </a:r>
          </a:p>
          <a:p>
            <a:pPr marL="0" indent="0">
              <a:buNone/>
            </a:pPr>
            <a:r>
              <a:rPr lang="hr-HR" sz="1900" u="sng" dirty="0">
                <a:solidFill>
                  <a:srgbClr val="FF0000"/>
                </a:solidFill>
              </a:rPr>
              <a:t> </a:t>
            </a:r>
            <a:r>
              <a:rPr lang="hr-HR" sz="1900" u="sng" dirty="0" smtClean="0">
                <a:solidFill>
                  <a:srgbClr val="FF0000"/>
                </a:solidFill>
              </a:rPr>
              <a:t>    b = 30 mm</a:t>
            </a:r>
            <a:r>
              <a:rPr lang="hr-HR" sz="1900" dirty="0" smtClean="0">
                <a:solidFill>
                  <a:srgbClr val="FF0000"/>
                </a:solidFill>
              </a:rPr>
              <a:t>                                           </a:t>
            </a:r>
            <a:r>
              <a:rPr lang="hr-HR" sz="1900" u="sng" dirty="0" smtClean="0">
                <a:solidFill>
                  <a:srgbClr val="FF0000"/>
                </a:solidFill>
              </a:rPr>
              <a:t>b= 6m                                         </a:t>
            </a:r>
          </a:p>
          <a:p>
            <a:pPr marL="0" indent="0">
              <a:buNone/>
            </a:pPr>
            <a:r>
              <a:rPr lang="hr-HR" sz="1900" dirty="0" smtClean="0">
                <a:solidFill>
                  <a:srgbClr val="FF0000"/>
                </a:solidFill>
              </a:rPr>
              <a:t>          o = ?                                                 a= ?</a:t>
            </a:r>
          </a:p>
          <a:p>
            <a:pPr marL="0" indent="0">
              <a:buNone/>
            </a:pPr>
            <a:endParaRPr lang="hr-HR" sz="1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sz="1900" dirty="0" smtClean="0">
                <a:solidFill>
                  <a:srgbClr val="FF0000"/>
                </a:solidFill>
              </a:rPr>
              <a:t>2. </a:t>
            </a:r>
            <a:r>
              <a:rPr lang="hr-HR" sz="1900" u="sng" dirty="0" smtClean="0">
                <a:solidFill>
                  <a:srgbClr val="FF0000"/>
                </a:solidFill>
              </a:rPr>
              <a:t>a = 326 mm</a:t>
            </a:r>
          </a:p>
          <a:p>
            <a:pPr marL="0" indent="0">
              <a:buNone/>
            </a:pPr>
            <a:r>
              <a:rPr lang="hr-HR" sz="1900" dirty="0">
                <a:solidFill>
                  <a:srgbClr val="FF0000"/>
                </a:solidFill>
              </a:rPr>
              <a:t> </a:t>
            </a:r>
            <a:r>
              <a:rPr lang="hr-HR" sz="1900" dirty="0" smtClean="0">
                <a:solidFill>
                  <a:srgbClr val="FF0000"/>
                </a:solidFill>
              </a:rPr>
              <a:t>    o =?</a:t>
            </a:r>
          </a:p>
          <a:p>
            <a:pPr marL="0" indent="0">
              <a:buNone/>
            </a:pPr>
            <a:endParaRPr lang="hr-HR" sz="1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sz="1900" dirty="0">
                <a:solidFill>
                  <a:srgbClr val="FF0000"/>
                </a:solidFill>
              </a:rPr>
              <a:t>3</a:t>
            </a:r>
            <a:r>
              <a:rPr lang="hr-HR" sz="1900" dirty="0" smtClean="0">
                <a:solidFill>
                  <a:srgbClr val="FF0000"/>
                </a:solidFill>
              </a:rPr>
              <a:t>. </a:t>
            </a:r>
            <a:r>
              <a:rPr lang="hr-HR" sz="1900" u="sng" dirty="0">
                <a:solidFill>
                  <a:srgbClr val="FF0000"/>
                </a:solidFill>
              </a:rPr>
              <a:t>o</a:t>
            </a:r>
            <a:r>
              <a:rPr lang="hr-HR" sz="1900" u="sng" dirty="0" smtClean="0">
                <a:solidFill>
                  <a:srgbClr val="FF0000"/>
                </a:solidFill>
              </a:rPr>
              <a:t> = 20 cm</a:t>
            </a:r>
          </a:p>
          <a:p>
            <a:pPr marL="0" indent="0">
              <a:buNone/>
            </a:pPr>
            <a:r>
              <a:rPr lang="hr-HR" sz="1900" dirty="0">
                <a:solidFill>
                  <a:srgbClr val="FF0000"/>
                </a:solidFill>
              </a:rPr>
              <a:t> </a:t>
            </a:r>
            <a:r>
              <a:rPr lang="hr-HR" sz="1900" dirty="0" smtClean="0">
                <a:solidFill>
                  <a:srgbClr val="FF0000"/>
                </a:solidFill>
              </a:rPr>
              <a:t>     a = ?</a:t>
            </a:r>
            <a:endParaRPr lang="hr-HR" sz="1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152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GLAZBENA KULTURA</a:t>
            </a:r>
            <a:br>
              <a:rPr lang="hr-HR" dirty="0" smtClean="0"/>
            </a:br>
            <a:r>
              <a:rPr lang="hr-HR" dirty="0" smtClean="0"/>
              <a:t>Pjesma : </a:t>
            </a:r>
            <a:r>
              <a:rPr lang="hr-HR" i="1" dirty="0" smtClean="0"/>
              <a:t>Ča</a:t>
            </a:r>
            <a:r>
              <a:rPr lang="hr-HR" i="1" dirty="0"/>
              <a:t>, ča, ča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oslušaj na CD- u pjesmu </a:t>
            </a:r>
            <a:r>
              <a:rPr lang="hr-HR" dirty="0" err="1" smtClean="0"/>
              <a:t>Ča,ča,ča</a:t>
            </a:r>
            <a:r>
              <a:rPr lang="hr-HR" dirty="0" smtClean="0"/>
              <a:t> i pokušaj ju otpjevati </a:t>
            </a:r>
            <a:r>
              <a:rPr lang="hr-HR" smtClean="0"/>
              <a:t>nekoliko puta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494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DODATNA NASTAVA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Pokušaj smisliti dva zadatka riječima u kojima je potrebno izračunati opseg pravokutnika ili kvadrata. Neka </a:t>
            </a:r>
            <a:r>
              <a:rPr lang="hr-HR" dirty="0"/>
              <a:t>z</a:t>
            </a:r>
            <a:r>
              <a:rPr lang="hr-HR" dirty="0" smtClean="0"/>
              <a:t>adatci budu što zanimljiviji i kreativniji. Možda ti mogu pomoći ove fotografije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61" y="4906767"/>
            <a:ext cx="2628900" cy="174307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364" y="480199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817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326</Words>
  <Application>Microsoft Office PowerPoint</Application>
  <PresentationFormat>Široki zaslon</PresentationFormat>
  <Paragraphs>44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Utorak, 17.3. 2020. </vt:lpstr>
      <vt:lpstr>HRVATSKI JEZIK Zvonimir Balog: Što se od vode pravi</vt:lpstr>
      <vt:lpstr>MATEMATIKA Opseg pravokutnika i kvadrata - ponavljanje</vt:lpstr>
      <vt:lpstr>GLAZBENA KULTURA Pjesma : Ča, ča, ča</vt:lpstr>
      <vt:lpstr>DODATNA NASTAVA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UTORAK, 17.3. 2020.</dc:title>
  <dc:creator>Windows korisnik</dc:creator>
  <cp:lastModifiedBy>Windows korisnik</cp:lastModifiedBy>
  <cp:revision>11</cp:revision>
  <dcterms:created xsi:type="dcterms:W3CDTF">2020-03-16T09:07:43Z</dcterms:created>
  <dcterms:modified xsi:type="dcterms:W3CDTF">2020-03-16T16:09:30Z</dcterms:modified>
</cp:coreProperties>
</file>