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9368-BA02-4A0E-8FB5-4F302240A10C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F3BB-2368-4E5D-BA2F-7546BD9D37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033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9368-BA02-4A0E-8FB5-4F302240A10C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F3BB-2368-4E5D-BA2F-7546BD9D37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755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9368-BA02-4A0E-8FB5-4F302240A10C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F3BB-2368-4E5D-BA2F-7546BD9D37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932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9368-BA02-4A0E-8FB5-4F302240A10C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F3BB-2368-4E5D-BA2F-7546BD9D37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889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9368-BA02-4A0E-8FB5-4F302240A10C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F3BB-2368-4E5D-BA2F-7546BD9D37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413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9368-BA02-4A0E-8FB5-4F302240A10C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F3BB-2368-4E5D-BA2F-7546BD9D37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908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9368-BA02-4A0E-8FB5-4F302240A10C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F3BB-2368-4E5D-BA2F-7546BD9D37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034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9368-BA02-4A0E-8FB5-4F302240A10C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F3BB-2368-4E5D-BA2F-7546BD9D37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455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9368-BA02-4A0E-8FB5-4F302240A10C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F3BB-2368-4E5D-BA2F-7546BD9D37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542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9368-BA02-4A0E-8FB5-4F302240A10C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F3BB-2368-4E5D-BA2F-7546BD9D37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64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9368-BA02-4A0E-8FB5-4F302240A10C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F3BB-2368-4E5D-BA2F-7546BD9D37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139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59368-BA02-4A0E-8FB5-4F302240A10C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BF3BB-2368-4E5D-BA2F-7546BD9D37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978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Utorak, 14.4.2020.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Raspored sati:</a:t>
            </a:r>
          </a:p>
          <a:p>
            <a:r>
              <a:rPr lang="hr-HR" dirty="0" smtClean="0"/>
              <a:t>1. Hrvatski jezik</a:t>
            </a:r>
          </a:p>
          <a:p>
            <a:r>
              <a:rPr lang="hr-HR" dirty="0"/>
              <a:t>2</a:t>
            </a:r>
            <a:r>
              <a:rPr lang="hr-HR" dirty="0" smtClean="0"/>
              <a:t>. Matematika</a:t>
            </a:r>
          </a:p>
        </p:txBody>
      </p:sp>
    </p:spTree>
    <p:extLst>
      <p:ext uri="{BB962C8B-B14F-4D97-AF65-F5344CB8AC3E}">
        <p14:creationId xmlns:p14="http://schemas.microsoft.com/office/powerpoint/2010/main" val="58911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br>
              <a:rPr lang="hr-HR" dirty="0" smtClean="0"/>
            </a:br>
            <a:r>
              <a:rPr lang="hr-HR" dirty="0" smtClean="0"/>
              <a:t>Književni jezik i zavičajni govor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prati nastavu na HRT3 i napravi što se od tebe traži</a:t>
            </a:r>
          </a:p>
          <a:p>
            <a:r>
              <a:rPr lang="hr-HR" dirty="0" smtClean="0"/>
              <a:t>u hrvatskom jeziku postoje tri narječja: ČAKAVSKO, KAJKAVSKO I ŠTOKAVSKO</a:t>
            </a:r>
          </a:p>
          <a:p>
            <a:r>
              <a:rPr lang="hr-HR" dirty="0" smtClean="0"/>
              <a:t>mi govorimo štokavskim narječjem</a:t>
            </a:r>
          </a:p>
          <a:p>
            <a:r>
              <a:rPr lang="hr-HR" dirty="0" smtClean="0"/>
              <a:t>prepiši u bilježnicu plan ploče </a:t>
            </a:r>
            <a:r>
              <a:rPr lang="hr-HR" b="1" dirty="0" smtClean="0">
                <a:solidFill>
                  <a:srgbClr val="FF0000"/>
                </a:solidFill>
              </a:rPr>
              <a:t>→→</a:t>
            </a:r>
          </a:p>
          <a:p>
            <a:r>
              <a:rPr lang="hr-HR" dirty="0" smtClean="0"/>
              <a:t>otvori udžbenik na 65. str. i na karti Republike Hrvatske pogledaj gdje se govori kojim narječjem, a zatim na 66. str. pogledaj i prouči gdje se koje narječje koristi</a:t>
            </a:r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 smtClean="0"/>
              <a:t>PLAN PLOČE                        14.4.2020.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    </a:t>
            </a:r>
            <a:r>
              <a:rPr lang="hr-HR" dirty="0" smtClean="0">
                <a:solidFill>
                  <a:srgbClr val="FF0000"/>
                </a:solidFill>
              </a:rPr>
              <a:t>Književni jezik i zavičajni govor</a:t>
            </a:r>
          </a:p>
          <a:p>
            <a:pPr marL="0" indent="0">
              <a:buNone/>
            </a:pPr>
            <a:endParaRPr lang="hr-H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FF0000"/>
                </a:solidFill>
              </a:rPr>
              <a:t>HRVATSKA NARJEČJA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             ↙              ↓             ↘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ČAKAVSKO  KAJKAVSKO    ŠTOKAVSKO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  ( ČA)               ( KAJ)              (ŠTO)</a:t>
            </a:r>
          </a:p>
          <a:p>
            <a:pPr marL="0" indent="0" algn="ctr">
              <a:buNone/>
            </a:pP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637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MATEMATIKA</a:t>
            </a:r>
            <a:br>
              <a:rPr lang="hr-HR" dirty="0" smtClean="0"/>
            </a:br>
            <a:r>
              <a:rPr lang="hr-HR" dirty="0" smtClean="0"/>
              <a:t>Pisano dijeljenje dvoznamenkastim brojem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Ponovi si kako se pisano dijeli dvoznamenkastim brojem.</a:t>
            </a:r>
          </a:p>
          <a:p>
            <a:r>
              <a:rPr lang="hr-HR" dirty="0" smtClean="0"/>
              <a:t>Nakon toga otvori udžbenik na 117. str. i riješi 3.,4., i 5. zadatak.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99152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142</Words>
  <Application>Microsoft Office PowerPoint</Application>
  <PresentationFormat>Široki zaslon</PresentationFormat>
  <Paragraphs>22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Utorak, 14.4.2020.</vt:lpstr>
      <vt:lpstr>HRVATSKI JEZIK Književni jezik i zavičajni govor</vt:lpstr>
      <vt:lpstr>MATEMATIKA Pisano dijeljenje dvoznamenkastim brojem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Windows korisnik</dc:creator>
  <cp:lastModifiedBy>Windows korisnik</cp:lastModifiedBy>
  <cp:revision>3</cp:revision>
  <dcterms:created xsi:type="dcterms:W3CDTF">2020-04-13T20:12:03Z</dcterms:created>
  <dcterms:modified xsi:type="dcterms:W3CDTF">2020-04-13T20:25:28Z</dcterms:modified>
</cp:coreProperties>
</file>