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76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15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08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5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119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28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2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36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268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4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22F8-6406-4723-A531-1EB9BB651DCA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D633A-BC42-42B6-AAEF-37F5DCCECA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7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TZK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20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Veliko početno slovo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Na razrednoj stranici pronađi i odigraj kviz Veliko početno slovo u imenima mjesta, ulica i trgova.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083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Pisano dijeljenje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otvorite radnu bilježnicu na 105. ,106., 107. i 108. str. </a:t>
            </a:r>
          </a:p>
          <a:p>
            <a:r>
              <a:rPr lang="hr-HR" dirty="0"/>
              <a:t>o</a:t>
            </a:r>
            <a:r>
              <a:rPr lang="hr-HR" dirty="0" smtClean="0"/>
              <a:t>daberi si 6 zadataka sa te četiri stranice i riješi ih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229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- vježbaj uz HRT3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3004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Raspored sati:</vt:lpstr>
      <vt:lpstr>HRVATSKI JEZIK Veliko početno slovo</vt:lpstr>
      <vt:lpstr>MATEMATIKA Pisano dijeljenje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sati:</dc:title>
  <dc:creator>Windows korisnik</dc:creator>
  <cp:lastModifiedBy>Windows korisnik</cp:lastModifiedBy>
  <cp:revision>1</cp:revision>
  <dcterms:created xsi:type="dcterms:W3CDTF">2020-04-07T21:02:46Z</dcterms:created>
  <dcterms:modified xsi:type="dcterms:W3CDTF">2020-04-07T21:03:16Z</dcterms:modified>
</cp:coreProperties>
</file>