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25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1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12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78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43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72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83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66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328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32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18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B785-DF56-4D1F-9060-F794D399212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FD98-E043-411D-B327-CEDB2DC464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508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3637"/>
          </a:xfrm>
        </p:spPr>
        <p:txBody>
          <a:bodyPr/>
          <a:lstStyle/>
          <a:p>
            <a:r>
              <a:rPr lang="hr-HR" dirty="0" smtClean="0"/>
              <a:t>Srijeda, 22.4.2020.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795451"/>
            <a:ext cx="9144000" cy="2462349"/>
          </a:xfrm>
        </p:spPr>
        <p:txBody>
          <a:bodyPr>
            <a:normAutofit/>
          </a:bodyPr>
          <a:lstStyle/>
          <a:p>
            <a:r>
              <a:rPr lang="hr-HR" dirty="0" smtClean="0"/>
              <a:t>Raspored sati: </a:t>
            </a:r>
          </a:p>
          <a:p>
            <a:r>
              <a:rPr lang="hr-HR" dirty="0" smtClean="0"/>
              <a:t>1.Matematika</a:t>
            </a:r>
          </a:p>
          <a:p>
            <a:r>
              <a:rPr lang="hr-HR" dirty="0" smtClean="0"/>
              <a:t>2. Matematika</a:t>
            </a:r>
          </a:p>
          <a:p>
            <a:r>
              <a:rPr lang="hr-HR" dirty="0" smtClean="0"/>
              <a:t>3. Priroda i društvo</a:t>
            </a:r>
          </a:p>
          <a:p>
            <a:r>
              <a:rPr lang="hr-HR" dirty="0" smtClean="0"/>
              <a:t>4. TZK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990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sz="4400" dirty="0" smtClean="0"/>
              <a:t>Pisano dijeljenje dvoznamenkastim brojem</a:t>
            </a:r>
            <a:br>
              <a:rPr lang="hr-HR" sz="4400" dirty="0" smtClean="0"/>
            </a:br>
            <a:r>
              <a:rPr lang="hr-HR" sz="4400" dirty="0" smtClean="0"/>
              <a:t>(1036:74)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anas nastavljamo s pisanim dijeljenjem dvoznamenkastim brojem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 da bi vam bilo lakše, snimila sam vam video u kojem ću vam još jednom  objasniti kako se pisano dijeli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nakon što pogledate video, riješite 120. i 121. str. u udžbeniku. 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ako nešto ne bude jasno, slobodno pitajte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165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Hrvatska u 20. st.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otvorite udžbenik na 82. str. i pročitajte tekst o Hrvatskoj u 20. st.</a:t>
            </a:r>
          </a:p>
          <a:p>
            <a:r>
              <a:rPr lang="hr-HR" dirty="0" smtClean="0"/>
              <a:t>napišite u bilježnicu naslov i prepišite plan ploče</a:t>
            </a:r>
          </a:p>
          <a:p>
            <a:r>
              <a:rPr lang="hr-HR" dirty="0" smtClean="0"/>
              <a:t>nakon što to napraviš, nauči sve što si zapisao</a:t>
            </a:r>
          </a:p>
          <a:p>
            <a:r>
              <a:rPr lang="hr-HR" dirty="0" smtClean="0"/>
              <a:t>nakon što naučiš riješi kviz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( obavezno upiši svoje ime)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627017"/>
            <a:ext cx="5181600" cy="55499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            22.4.2020.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Hrvatska u 20. stoljeću</a:t>
            </a:r>
          </a:p>
          <a:p>
            <a:pPr marL="0" indent="0">
              <a:buNone/>
            </a:pPr>
            <a:r>
              <a:rPr lang="hr-HR" dirty="0" smtClean="0"/>
              <a:t>Nakon Prvog svjetskog rata Hrvatska je ušla u zajednicu koja se zvala </a:t>
            </a:r>
            <a:r>
              <a:rPr lang="hr-HR" dirty="0" smtClean="0">
                <a:solidFill>
                  <a:srgbClr val="FF0000"/>
                </a:solidFill>
              </a:rPr>
              <a:t>Kraljevina Srba, Hrvata i Slovenaca</a:t>
            </a:r>
            <a:r>
              <a:rPr lang="hr-HR" dirty="0" smtClean="0"/>
              <a:t>, a zatim </a:t>
            </a:r>
            <a:r>
              <a:rPr lang="hr-HR" dirty="0" smtClean="0">
                <a:solidFill>
                  <a:srgbClr val="FF0000"/>
                </a:solidFill>
              </a:rPr>
              <a:t>Kraljevina Jugoslavija</a:t>
            </a:r>
            <a:r>
              <a:rPr lang="hr-HR" dirty="0" smtClean="0"/>
              <a:t>.</a:t>
            </a:r>
            <a:r>
              <a:rPr lang="hr-HR" dirty="0" smtClean="0"/>
              <a:t> U toj državi </a:t>
            </a:r>
            <a:r>
              <a:rPr lang="hr-HR" dirty="0" smtClean="0"/>
              <a:t> Hrvatska je izgubila svoju samostalnost i nije bila zadovoljna.</a:t>
            </a:r>
          </a:p>
          <a:p>
            <a:pPr marL="0" indent="0">
              <a:buNone/>
            </a:pPr>
            <a:r>
              <a:rPr lang="hr-HR" dirty="0" smtClean="0"/>
              <a:t>Stjepan Radić bio je vođa Hrvatske seljačke stranke i borio se za bolji položaj Hrvata u toj državi. Ubijen je 1928. g. u Narodnoj skupštini u Beogradu. </a:t>
            </a:r>
          </a:p>
          <a:p>
            <a:pPr marL="0" indent="0">
              <a:buNone/>
            </a:pPr>
            <a:r>
              <a:rPr lang="hr-HR" dirty="0" smtClean="0"/>
              <a:t>Kraljevina Jugoslavija se raspala na početku Drugog svjetskog rata.</a:t>
            </a:r>
          </a:p>
          <a:p>
            <a:pPr marL="0" indent="0">
              <a:buNone/>
            </a:pPr>
            <a:r>
              <a:rPr lang="hr-HR" dirty="0" smtClean="0"/>
              <a:t>Drugi svjetski rat trajao je od 1941. do 1945. g. Tada je stvorena </a:t>
            </a:r>
            <a:r>
              <a:rPr lang="hr-HR" dirty="0" smtClean="0">
                <a:solidFill>
                  <a:srgbClr val="FF0000"/>
                </a:solidFill>
              </a:rPr>
              <a:t>Nezavisna Država Hrvatska </a:t>
            </a:r>
            <a:r>
              <a:rPr lang="hr-HR" dirty="0" smtClean="0"/>
              <a:t>, a nakon rata prestala je postojati. </a:t>
            </a:r>
          </a:p>
          <a:p>
            <a:pPr marL="0" indent="0">
              <a:buNone/>
            </a:pPr>
            <a:r>
              <a:rPr lang="hr-HR" dirty="0" smtClean="0"/>
              <a:t>Nakon Drugog svjetskog rata stvorena je </a:t>
            </a:r>
            <a:r>
              <a:rPr lang="hr-HR" dirty="0" smtClean="0">
                <a:solidFill>
                  <a:srgbClr val="FF0000"/>
                </a:solidFill>
              </a:rPr>
              <a:t>Druga Jugoslavija.</a:t>
            </a:r>
            <a:r>
              <a:rPr lang="hr-HR" dirty="0" smtClean="0"/>
              <a:t> U toj državi su živjeli različiti narodi.</a:t>
            </a:r>
          </a:p>
          <a:p>
            <a:pPr marL="0" indent="0">
              <a:buNone/>
            </a:pPr>
            <a:r>
              <a:rPr lang="hr-HR" dirty="0" smtClean="0"/>
              <a:t>Ta Jugoslavija se raspala 1991. g. i stvorena je nova </a:t>
            </a:r>
            <a:r>
              <a:rPr lang="hr-HR" dirty="0" smtClean="0">
                <a:solidFill>
                  <a:srgbClr val="FF0000"/>
                </a:solidFill>
              </a:rPr>
              <a:t>samostalna Republika Hrvatska. 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849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552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Prati nastavu na HRT3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4316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279</Words>
  <Application>Microsoft Office PowerPoint</Application>
  <PresentationFormat>Široki zaslon</PresentationFormat>
  <Paragraphs>27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Srijeda, 22.4.2020.</vt:lpstr>
      <vt:lpstr>MATEMATIKA Pisano dijeljenje dvoznamenkastim brojem (1036:74)</vt:lpstr>
      <vt:lpstr>PRIRODA I DRUŠTVO Hrvatska u 20. st.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Srijeda, 22.4.2020.</dc:title>
  <dc:creator>Windows korisnik</dc:creator>
  <cp:lastModifiedBy>Windows korisnik</cp:lastModifiedBy>
  <cp:revision>3</cp:revision>
  <dcterms:created xsi:type="dcterms:W3CDTF">2020-04-21T12:36:36Z</dcterms:created>
  <dcterms:modified xsi:type="dcterms:W3CDTF">2020-04-21T12:47:14Z</dcterms:modified>
</cp:coreProperties>
</file>