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129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18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693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35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90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6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764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04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508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847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928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30A0-3A5F-4608-8D4C-A3EE92296E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2E33-D104-4DB9-8D3C-9901AE2B5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52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43392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-XeuNvwVEC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Srijeda, 18.3.2020.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</a:p>
          <a:p>
            <a:pPr marL="457200" indent="-457200">
              <a:buAutoNum type="arabicPeriod"/>
            </a:pPr>
            <a:r>
              <a:rPr lang="hr-HR" dirty="0" smtClean="0"/>
              <a:t>Tjelesna i zdravstvena kultura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790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MATEMATIKA, 2 sata</a:t>
            </a:r>
            <a:br>
              <a:rPr lang="hr-HR" dirty="0" smtClean="0"/>
            </a:br>
            <a:r>
              <a:rPr lang="hr-HR" dirty="0" smtClean="0"/>
              <a:t>Kvadratna mreža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 u bilježnicu napiši naslov </a:t>
            </a:r>
            <a:r>
              <a:rPr lang="hr-HR" dirty="0" err="1" smtClean="0"/>
              <a:t>Kvardatna</a:t>
            </a:r>
            <a:r>
              <a:rPr lang="hr-HR" dirty="0" smtClean="0"/>
              <a:t> mreža</a:t>
            </a:r>
          </a:p>
          <a:p>
            <a:r>
              <a:rPr lang="hr-HR" dirty="0"/>
              <a:t>o</a:t>
            </a:r>
            <a:r>
              <a:rPr lang="hr-HR" dirty="0" smtClean="0"/>
              <a:t>tvori 102. stranicu u udžbeniku i dobro prouči sve u žutom polju</a:t>
            </a:r>
          </a:p>
          <a:p>
            <a:r>
              <a:rPr lang="hr-HR" dirty="0"/>
              <a:t>a</a:t>
            </a:r>
            <a:r>
              <a:rPr lang="hr-HR" dirty="0" smtClean="0"/>
              <a:t>ko si dobro proučio udžbenik saznao si što je kvadratna mreža i kako označavamo pravce unutar te mreže (zapiši u bilježnicu)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b="1" dirty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iješi zadatke na 103. str. u udžbeniku</a:t>
            </a:r>
            <a:endParaRPr lang="hr-HR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hr-HR" b="1" dirty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ada si siguran da si sve razumio možeš odigrati kviz na sljedećoj poveznici</a:t>
            </a:r>
            <a:endParaRPr lang="hr-HR" b="1" dirty="0">
              <a:solidFill>
                <a:srgbClr val="FF0000"/>
              </a:solidFill>
            </a:endParaRPr>
          </a:p>
          <a:p>
            <a:r>
              <a:rPr lang="hr-HR" dirty="0" smtClean="0">
                <a:hlinkClick r:id="rId2"/>
              </a:rPr>
              <a:t>https://wordwall.net/resource/43392</a:t>
            </a:r>
            <a:endParaRPr lang="hr-HR" dirty="0" smtClean="0"/>
          </a:p>
          <a:p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Kvadratna mreža   18.3.2020.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Kvadratna mreža je mreža koja se sastoji od jednakih kvadrata. Uspravne pravce imenujemo malim slovima.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Vodoravne pravce imenujemo brojevima. 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Mjesta na kojima se pravci sijeku zovemo SJECIŠTA.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AutoShape 2" descr="Slikovni rezultat za kvadratna mreža 4, raz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233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Čovjek - 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p</a:t>
            </a:r>
            <a:r>
              <a:rPr lang="hr-HR" dirty="0" smtClean="0"/>
              <a:t>ošto smo iz Prirode i društva došli do kraja cjeline, slijedi nam ponavljanje. </a:t>
            </a:r>
          </a:p>
          <a:p>
            <a:r>
              <a:rPr lang="hr-HR" dirty="0"/>
              <a:t>p</a:t>
            </a:r>
            <a:r>
              <a:rPr lang="hr-HR" dirty="0" smtClean="0"/>
              <a:t>onovi i nauči sve što smo učili o čovjeku , od 54. do 70. stranice u udžbeniku</a:t>
            </a:r>
          </a:p>
          <a:p>
            <a:r>
              <a:rPr lang="hr-HR" dirty="0" smtClean="0"/>
              <a:t>U svoju „čarobnu” bilježnicu napravi umnu mapu sa svim podatcima koji su važni u ovoj cjelini. Umna mapa može biti u obliku čovjeka ili u obliku nečega što te podsjeća na ovu cjelinu. </a:t>
            </a:r>
          </a:p>
          <a:p>
            <a:r>
              <a:rPr lang="hr-HR" dirty="0" smtClean="0"/>
              <a:t>Kada si siguran da sve znaš odigraj kviz i provjeri svoje znanja           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https://wordwall.net/hr/resource/914156</a:t>
            </a:r>
          </a:p>
        </p:txBody>
      </p:sp>
    </p:spTree>
    <p:extLst>
      <p:ext uri="{BB962C8B-B14F-4D97-AF65-F5344CB8AC3E}">
        <p14:creationId xmlns:p14="http://schemas.microsoft.com/office/powerpoint/2010/main" val="247816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Znadete li što je </a:t>
            </a:r>
            <a:r>
              <a:rPr lang="hr-HR" dirty="0" err="1" smtClean="0"/>
              <a:t>zumba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hr-HR" dirty="0" err="1" smtClean="0"/>
              <a:t>Zumba</a:t>
            </a:r>
            <a:r>
              <a:rPr lang="hr-HR" dirty="0" smtClean="0"/>
              <a:t> je kombinacija plesa i  vježbanja. </a:t>
            </a:r>
          </a:p>
          <a:p>
            <a:endParaRPr lang="hr-HR" dirty="0"/>
          </a:p>
          <a:p>
            <a:r>
              <a:rPr lang="hr-HR" dirty="0" smtClean="0"/>
              <a:t>Današnji zadatak je da pokušate „</a:t>
            </a:r>
            <a:r>
              <a:rPr lang="hr-HR" dirty="0" err="1" smtClean="0"/>
              <a:t>zumbati</a:t>
            </a:r>
            <a:r>
              <a:rPr lang="hr-HR" dirty="0" smtClean="0"/>
              <a:t>” – vježbati uz ples</a:t>
            </a:r>
          </a:p>
          <a:p>
            <a:r>
              <a:rPr lang="hr-HR" dirty="0" smtClean="0"/>
              <a:t>Prati poveznicu</a:t>
            </a:r>
            <a:r>
              <a:rPr lang="hr-HR" dirty="0">
                <a:hlinkClick r:id="rId2"/>
              </a:rPr>
              <a:t>https://www.youtube.com/watch?v=-XeuNvwVECs</a:t>
            </a:r>
            <a:r>
              <a:rPr lang="hr-HR" dirty="0" smtClean="0"/>
              <a:t> i vježbaj!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55" y="1825625"/>
            <a:ext cx="4623831" cy="3646707"/>
          </a:xfrm>
        </p:spPr>
      </p:pic>
    </p:spTree>
    <p:extLst>
      <p:ext uri="{BB962C8B-B14F-4D97-AF65-F5344CB8AC3E}">
        <p14:creationId xmlns:p14="http://schemas.microsoft.com/office/powerpoint/2010/main" val="3264306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253</Words>
  <Application>Microsoft Office PowerPoint</Application>
  <PresentationFormat>Široki zaslon</PresentationFormat>
  <Paragraphs>29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Srijeda, 18.3.2020.</vt:lpstr>
      <vt:lpstr>MATEMATIKA, 2 sata Kvadratna mreža</vt:lpstr>
      <vt:lpstr>PRIRODA I DRUŠTVO Čovjek - ponavljanje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Srijeda, 18.3.2020.</dc:title>
  <dc:creator>Windows korisnik</dc:creator>
  <cp:lastModifiedBy>Windows korisnik</cp:lastModifiedBy>
  <cp:revision>7</cp:revision>
  <dcterms:created xsi:type="dcterms:W3CDTF">2020-03-16T14:27:49Z</dcterms:created>
  <dcterms:modified xsi:type="dcterms:W3CDTF">2020-03-17T17:46:45Z</dcterms:modified>
</cp:coreProperties>
</file>