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8ED4D-24F6-42AA-A905-CE08E7E40D55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A21E-E93B-4903-A422-C3E30B3BCA4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529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8ED4D-24F6-42AA-A905-CE08E7E40D55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A21E-E93B-4903-A422-C3E30B3BCA4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0001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8ED4D-24F6-42AA-A905-CE08E7E40D55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A21E-E93B-4903-A422-C3E30B3BCA4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1073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8ED4D-24F6-42AA-A905-CE08E7E40D55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A21E-E93B-4903-A422-C3E30B3BCA4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5155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8ED4D-24F6-42AA-A905-CE08E7E40D55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A21E-E93B-4903-A422-C3E30B3BCA4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1418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8ED4D-24F6-42AA-A905-CE08E7E40D55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A21E-E93B-4903-A422-C3E30B3BCA4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190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8ED4D-24F6-42AA-A905-CE08E7E40D55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A21E-E93B-4903-A422-C3E30B3BCA4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7845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8ED4D-24F6-42AA-A905-CE08E7E40D55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A21E-E93B-4903-A422-C3E30B3BCA4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89188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8ED4D-24F6-42AA-A905-CE08E7E40D55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A21E-E93B-4903-A422-C3E30B3BCA4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6693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8ED4D-24F6-42AA-A905-CE08E7E40D55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A21E-E93B-4903-A422-C3E30B3BCA4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0925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8ED4D-24F6-42AA-A905-CE08E7E40D55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A21E-E93B-4903-A422-C3E30B3BCA4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179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8ED4D-24F6-42AA-A905-CE08E7E40D55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2A21E-E93B-4903-A422-C3E30B3BCA4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5138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Srijeda, 1.4.2020.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Raspored sati:</a:t>
            </a:r>
          </a:p>
          <a:p>
            <a:r>
              <a:rPr lang="hr-HR" dirty="0" smtClean="0"/>
              <a:t>1.Hrvatski jezik</a:t>
            </a:r>
          </a:p>
          <a:p>
            <a:r>
              <a:rPr lang="hr-HR" dirty="0" smtClean="0"/>
              <a:t>2. Matematika</a:t>
            </a:r>
          </a:p>
          <a:p>
            <a:r>
              <a:rPr lang="hr-HR" dirty="0" smtClean="0"/>
              <a:t>3. TZK</a:t>
            </a:r>
          </a:p>
        </p:txBody>
      </p:sp>
    </p:spTree>
    <p:extLst>
      <p:ext uri="{BB962C8B-B14F-4D97-AF65-F5344CB8AC3E}">
        <p14:creationId xmlns:p14="http://schemas.microsoft.com/office/powerpoint/2010/main" val="1014414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HRVATSKI JEZIK</a:t>
            </a:r>
            <a:br>
              <a:rPr lang="hr-HR" dirty="0" smtClean="0"/>
            </a:br>
            <a:r>
              <a:rPr lang="hr-HR" sz="4000" dirty="0"/>
              <a:t>Izražajno čitanje: Šaljivi anagrami i pjesme; Reklamna poruka; Anegdota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danas je 1. 4. ( prvi travnja ili prvi april) </a:t>
            </a:r>
          </a:p>
          <a:p>
            <a:r>
              <a:rPr lang="hr-HR" dirty="0" smtClean="0"/>
              <a:t>danas je dan kada svakoga smijete zezati ( uključujući i učiteljicu), ali pazite da šale budu umjerene</a:t>
            </a:r>
          </a:p>
          <a:p>
            <a:r>
              <a:rPr lang="hr-HR" dirty="0"/>
              <a:t>p</a:t>
            </a:r>
            <a:r>
              <a:rPr lang="hr-HR" dirty="0" smtClean="0"/>
              <a:t>rati nastavu na HRT3 i napravi što se od tebe traži</a:t>
            </a:r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178" y="3415643"/>
            <a:ext cx="4191609" cy="2488768"/>
          </a:xfrm>
        </p:spPr>
      </p:pic>
    </p:spTree>
    <p:extLst>
      <p:ext uri="{BB962C8B-B14F-4D97-AF65-F5344CB8AC3E}">
        <p14:creationId xmlns:p14="http://schemas.microsoft.com/office/powerpoint/2010/main" val="3617510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MATEMATIKA</a:t>
            </a:r>
            <a:br>
              <a:rPr lang="hr-HR" dirty="0" smtClean="0"/>
            </a:br>
            <a:r>
              <a:rPr lang="hr-HR" dirty="0" smtClean="0"/>
              <a:t>Šaljivi </a:t>
            </a:r>
            <a:r>
              <a:rPr lang="hr-HR" dirty="0"/>
              <a:t>brojevi do milijun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prati nastavu na HRT3 i napravi što se od tebe traži</a:t>
            </a:r>
          </a:p>
          <a:p>
            <a:r>
              <a:rPr lang="hr-HR" dirty="0" smtClean="0"/>
              <a:t>nakon toga pokušaj riješiti šaljivi zadatak na slici desno</a:t>
            </a:r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9223" y="1825625"/>
            <a:ext cx="4367554" cy="4351338"/>
          </a:xfrm>
        </p:spPr>
      </p:pic>
    </p:spTree>
    <p:extLst>
      <p:ext uri="{BB962C8B-B14F-4D97-AF65-F5344CB8AC3E}">
        <p14:creationId xmlns:p14="http://schemas.microsoft.com/office/powerpoint/2010/main" val="3665158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TJELESNA I ZDRAVSTVENA KULTURA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Vježbaj uz HRT3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530132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87</Words>
  <Application>Microsoft Office PowerPoint</Application>
  <PresentationFormat>Široki zaslon</PresentationFormat>
  <Paragraphs>16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sustava Office</vt:lpstr>
      <vt:lpstr>Srijeda, 1.4.2020.</vt:lpstr>
      <vt:lpstr>HRVATSKI JEZIK Izražajno čitanje: Šaljivi anagrami i pjesme; Reklamna poruka; Anegdota</vt:lpstr>
      <vt:lpstr>MATEMATIKA Šaljivi brojevi do milijun</vt:lpstr>
      <vt:lpstr>TJELESNA I ZDRAVSTVENA KULTURA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Srijeda, 1.4.2020.</dc:title>
  <dc:creator>Windows korisnik</dc:creator>
  <cp:lastModifiedBy>Windows korisnik</cp:lastModifiedBy>
  <cp:revision>2</cp:revision>
  <dcterms:created xsi:type="dcterms:W3CDTF">2020-03-31T16:10:39Z</dcterms:created>
  <dcterms:modified xsi:type="dcterms:W3CDTF">2020-03-31T16:14:19Z</dcterms:modified>
</cp:coreProperties>
</file>