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CE92-2D56-460B-82F2-A760C2FE8D60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A62BC-D552-4733-846D-46DC2CA326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376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CE92-2D56-460B-82F2-A760C2FE8D60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A62BC-D552-4733-846D-46DC2CA326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7158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CE92-2D56-460B-82F2-A760C2FE8D60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A62BC-D552-4733-846D-46DC2CA326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230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CE92-2D56-460B-82F2-A760C2FE8D60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A62BC-D552-4733-846D-46DC2CA326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833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CE92-2D56-460B-82F2-A760C2FE8D60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A62BC-D552-4733-846D-46DC2CA326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612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CE92-2D56-460B-82F2-A760C2FE8D60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A62BC-D552-4733-846D-46DC2CA326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561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CE92-2D56-460B-82F2-A760C2FE8D60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A62BC-D552-4733-846D-46DC2CA326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717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CE92-2D56-460B-82F2-A760C2FE8D60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A62BC-D552-4733-846D-46DC2CA326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577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CE92-2D56-460B-82F2-A760C2FE8D60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A62BC-D552-4733-846D-46DC2CA326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8682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CE92-2D56-460B-82F2-A760C2FE8D60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A62BC-D552-4733-846D-46DC2CA326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118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CE92-2D56-460B-82F2-A760C2FE8D60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A62BC-D552-4733-846D-46DC2CA326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023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ECE92-2D56-460B-82F2-A760C2FE8D60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A62BC-D552-4733-846D-46DC2CA326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2537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Raspored sati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hr-HR" dirty="0" smtClean="0"/>
              <a:t>Hrvatski jezik</a:t>
            </a:r>
          </a:p>
          <a:p>
            <a:pPr marL="457200" indent="-457200">
              <a:buAutoNum type="arabicPeriod"/>
            </a:pPr>
            <a:r>
              <a:rPr lang="hr-HR" dirty="0" smtClean="0"/>
              <a:t>Hrvatski jezik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9209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  <a:br>
              <a:rPr lang="hr-HR" dirty="0" smtClean="0"/>
            </a:br>
            <a:r>
              <a:rPr lang="hr-HR" dirty="0" smtClean="0"/>
              <a:t>Upravni i neupravni govor, 2 sata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ponovite sve što smo učili o upravnom i </a:t>
            </a:r>
            <a:r>
              <a:rPr lang="hr-HR" smtClean="0"/>
              <a:t>neupravnom govoru</a:t>
            </a:r>
            <a:endParaRPr lang="hr-HR" dirty="0" smtClean="0"/>
          </a:p>
          <a:p>
            <a:r>
              <a:rPr lang="hr-HR" dirty="0" smtClean="0"/>
              <a:t>da biste sve lakše ponovili pogledajte video koji se nalazi na razrednoj stranici</a:t>
            </a:r>
          </a:p>
          <a:p>
            <a:r>
              <a:rPr lang="hr-HR" dirty="0" smtClean="0"/>
              <a:t>riješi kviz koji se nalazi na razrednoj stranici. Prilikom rješavanja kviza moraš upisati svoje ime. </a:t>
            </a:r>
            <a:r>
              <a:rPr lang="hr-HR" dirty="0" smtClean="0">
                <a:solidFill>
                  <a:srgbClr val="FF0000"/>
                </a:solidFill>
              </a:rPr>
              <a:t>Rok za rješavanje kviza je danas, 6.4.2020 do 17 sati. </a:t>
            </a:r>
            <a:r>
              <a:rPr lang="hr-HR" dirty="0" smtClean="0"/>
              <a:t>Kviz se mora obavezno riješiti.</a:t>
            </a:r>
          </a:p>
          <a:p>
            <a:r>
              <a:rPr lang="hr-HR" dirty="0" smtClean="0"/>
              <a:t>pokušaj smisliti tri rečenice upravnog govora i napiši ih u bilježnicu, a zatim ih preoblikuj u neupravni govor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dirty="0" smtClean="0"/>
              <a:t>    PLAN PLOČE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     UPRAVNI I NEUPRAVNI GOVOR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93716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93</Words>
  <Application>Microsoft Office PowerPoint</Application>
  <PresentationFormat>Široki zaslon</PresentationFormat>
  <Paragraphs>11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Raspored sati</vt:lpstr>
      <vt:lpstr>HRVATSKI JEZIK Upravni i neupravni govor, 2 sata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Raspored sati</dc:title>
  <dc:creator>Windows korisnik</dc:creator>
  <cp:lastModifiedBy>Windows korisnik</cp:lastModifiedBy>
  <cp:revision>3</cp:revision>
  <dcterms:created xsi:type="dcterms:W3CDTF">2020-04-05T20:16:51Z</dcterms:created>
  <dcterms:modified xsi:type="dcterms:W3CDTF">2020-04-05T20:47:40Z</dcterms:modified>
</cp:coreProperties>
</file>