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2F0E-DDE1-4272-97CB-74A97402A284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AB50-8120-4D38-A15B-30712F0E85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7868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2F0E-DDE1-4272-97CB-74A97402A284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AB50-8120-4D38-A15B-30712F0E85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449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2F0E-DDE1-4272-97CB-74A97402A284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AB50-8120-4D38-A15B-30712F0E85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4292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2F0E-DDE1-4272-97CB-74A97402A284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AB50-8120-4D38-A15B-30712F0E85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5599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2F0E-DDE1-4272-97CB-74A97402A284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AB50-8120-4D38-A15B-30712F0E85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7894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2F0E-DDE1-4272-97CB-74A97402A284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AB50-8120-4D38-A15B-30712F0E85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9087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2F0E-DDE1-4272-97CB-74A97402A284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AB50-8120-4D38-A15B-30712F0E85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608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2F0E-DDE1-4272-97CB-74A97402A284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AB50-8120-4D38-A15B-30712F0E85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505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2F0E-DDE1-4272-97CB-74A97402A284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AB50-8120-4D38-A15B-30712F0E85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1445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2F0E-DDE1-4272-97CB-74A97402A284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AB50-8120-4D38-A15B-30712F0E85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863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2F0E-DDE1-4272-97CB-74A97402A284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AB50-8120-4D38-A15B-30712F0E85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169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62F0E-DDE1-4272-97CB-74A97402A284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DAB50-8120-4D38-A15B-30712F0E85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016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Ponedjeljak, 30.3.2020.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hr-HR" dirty="0" smtClean="0"/>
              <a:t>Matematika</a:t>
            </a:r>
          </a:p>
          <a:p>
            <a:pPr marL="457200" indent="-457200">
              <a:buAutoNum type="arabicPeriod"/>
            </a:pPr>
            <a:r>
              <a:rPr lang="hr-HR" dirty="0" smtClean="0"/>
              <a:t>Hrvatski jezik</a:t>
            </a:r>
          </a:p>
          <a:p>
            <a:pPr marL="457200" indent="-457200">
              <a:buAutoNum type="arabicPeriod"/>
            </a:pPr>
            <a:r>
              <a:rPr lang="hr-HR" dirty="0" smtClean="0"/>
              <a:t>TZK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30898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HRVATSKI JEZIK</a:t>
            </a:r>
            <a:br>
              <a:rPr lang="hr-HR" dirty="0" smtClean="0"/>
            </a:br>
            <a:r>
              <a:rPr lang="pt-BR" dirty="0"/>
              <a:t>Knjiga o proljeću, Nevenka </a:t>
            </a:r>
            <a:r>
              <a:rPr lang="pt-BR" dirty="0" smtClean="0"/>
              <a:t>Videk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- u bilježnicu napišite naslov Knjiga o proljeću, Nevenka </a:t>
            </a:r>
            <a:r>
              <a:rPr lang="hr-HR" dirty="0" err="1" smtClean="0"/>
              <a:t>Videk</a:t>
            </a:r>
            <a:endParaRPr lang="hr-HR" dirty="0" smtClean="0"/>
          </a:p>
          <a:p>
            <a:pPr marL="342900" indent="-342900">
              <a:buFontTx/>
              <a:buChar char="-"/>
            </a:pPr>
            <a:r>
              <a:rPr lang="hr-HR" dirty="0" smtClean="0"/>
              <a:t>pratite nastavu na HRT 3 i napravite sve što se od vas zahtijeva</a:t>
            </a:r>
          </a:p>
          <a:p>
            <a:pPr marL="342900" indent="-342900"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50845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MATEMATIKA</a:t>
            </a:r>
            <a:br>
              <a:rPr lang="hr-HR" dirty="0" smtClean="0"/>
            </a:br>
            <a:r>
              <a:rPr lang="hr-HR" sz="2700" dirty="0"/>
              <a:t>Pisano dijeljenje višeznamenkastoga broja jednoznamenkastim brojem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Tx/>
              <a:buChar char="-"/>
            </a:pPr>
            <a:r>
              <a:rPr lang="hr-HR" dirty="0" smtClean="0"/>
              <a:t>na kratko ćemo se zaustaviti s geometrijom jer na HRT 3 slijedi pisano dijeljenje pa vas molim da gledate i dobro pazite kako biste znali riješiti zadatke</a:t>
            </a:r>
          </a:p>
          <a:p>
            <a:pPr marL="342900" indent="-342900">
              <a:buFontTx/>
              <a:buChar char="-"/>
            </a:pPr>
            <a:r>
              <a:rPr lang="hr-HR" dirty="0" smtClean="0"/>
              <a:t>u bilježnicu napišite naslov </a:t>
            </a:r>
            <a:r>
              <a:rPr lang="hr-HR" dirty="0">
                <a:solidFill>
                  <a:srgbClr val="FF0000"/>
                </a:solidFill>
              </a:rPr>
              <a:t>Pisano dijeljenje višeznamenkastoga broja jednoznamenkastim </a:t>
            </a:r>
            <a:r>
              <a:rPr lang="hr-HR" dirty="0" smtClean="0">
                <a:solidFill>
                  <a:srgbClr val="FF0000"/>
                </a:solidFill>
              </a:rPr>
              <a:t>brojem </a:t>
            </a:r>
          </a:p>
          <a:p>
            <a:r>
              <a:rPr lang="hr-HR" dirty="0" smtClean="0"/>
              <a:t>- nakon što napravite sve što se od vas traži putem televizije otvorite 110. </a:t>
            </a:r>
            <a:r>
              <a:rPr lang="hr-HR" dirty="0" err="1" smtClean="0"/>
              <a:t>iu</a:t>
            </a:r>
            <a:r>
              <a:rPr lang="hr-HR" dirty="0" smtClean="0"/>
              <a:t> 111.  str. u udžbeniku i riješite sve zadatke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11359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TJELESNA I ZDRAVSTVENA KULTURA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Vježbaj uz HRT3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535429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105</Words>
  <Application>Microsoft Office PowerPoint</Application>
  <PresentationFormat>Široki zaslon</PresentationFormat>
  <Paragraphs>14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sustava Office</vt:lpstr>
      <vt:lpstr>Ponedjeljak, 30.3.2020.</vt:lpstr>
      <vt:lpstr>HRVATSKI JEZIK Knjiga o proljeću, Nevenka Videk</vt:lpstr>
      <vt:lpstr>MATEMATIKA Pisano dijeljenje višeznamenkastoga broja jednoznamenkastim brojem</vt:lpstr>
      <vt:lpstr>TJELESNA I ZDRAVSTVENA KULTURA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Ponedjeljak, 30.3.2020.</dc:title>
  <dc:creator>Windows korisnik</dc:creator>
  <cp:lastModifiedBy>Windows korisnik</cp:lastModifiedBy>
  <cp:revision>2</cp:revision>
  <dcterms:created xsi:type="dcterms:W3CDTF">2020-03-29T21:04:33Z</dcterms:created>
  <dcterms:modified xsi:type="dcterms:W3CDTF">2020-03-29T21:08:04Z</dcterms:modified>
</cp:coreProperties>
</file>