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53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99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768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30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830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80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019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40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82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81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942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A14-9412-48B6-B317-6D1EF330D6F1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81945-A260-4B2C-A7B6-4479E3FE1F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264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Ponedjeljak, 16.3.2020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Sat razrednika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086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Jean </a:t>
            </a:r>
            <a:r>
              <a:rPr lang="hr-HR" dirty="0"/>
              <a:t>de la </a:t>
            </a:r>
            <a:r>
              <a:rPr lang="hr-HR" dirty="0" err="1" smtClean="0"/>
              <a:t>Fontaine</a:t>
            </a:r>
            <a:r>
              <a:rPr lang="hr-HR" dirty="0" smtClean="0"/>
              <a:t>: Gradski i poljski miš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hr-HR" dirty="0" smtClean="0"/>
              <a:t>pročitaj basnu Gradski i poljski miš i podcrtaj nepoznate riječi</a:t>
            </a:r>
          </a:p>
          <a:p>
            <a:pPr>
              <a:buFontTx/>
              <a:buChar char="-"/>
            </a:pPr>
            <a:r>
              <a:rPr lang="hr-HR" dirty="0" smtClean="0"/>
              <a:t>u bilježnicu zapiši naslov i ime pisca</a:t>
            </a:r>
          </a:p>
          <a:p>
            <a:pPr>
              <a:buFontTx/>
              <a:buChar char="-"/>
            </a:pPr>
            <a:r>
              <a:rPr lang="hr-HR" dirty="0" smtClean="0"/>
              <a:t>prepiši nepoznate riječi i pokušaju rječniku pronaći što znače. Ako neku riječ ne znaš objasniti, pošalji poruku u našu </a:t>
            </a:r>
            <a:r>
              <a:rPr lang="hr-HR" dirty="0" err="1" smtClean="0"/>
              <a:t>Viber</a:t>
            </a:r>
            <a:r>
              <a:rPr lang="hr-HR" dirty="0" smtClean="0"/>
              <a:t> grupu pa ćemo pokušati objasniti zajedno</a:t>
            </a:r>
          </a:p>
          <a:p>
            <a:pPr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apiši temu basne, likove i njihove osobine te pouku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bjasni što bi značilo da je ovo basna u stihu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daberi jednu strofu, prepiši ju lijepim rukopisom, a zatim ju ilustriraj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PLAN PLOČE 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Gradski i poljski miš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            Jean de La </a:t>
            </a:r>
            <a:r>
              <a:rPr lang="hr-HR" dirty="0" err="1" smtClean="0">
                <a:solidFill>
                  <a:srgbClr val="FF0000"/>
                </a:solidFill>
              </a:rPr>
              <a:t>Fontaine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Nepoznate riječi: 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Tema: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Likovi i njihove osobine: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Pouka: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Basna u stihu je…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129" y="376044"/>
            <a:ext cx="1975558" cy="13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SAT RAZREDNIKA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 ponedjeljak, 16.3. 2020. u 15 i 30 na HRT 3 pogledaj program namijenjen učenicima 4. razreda. </a:t>
            </a:r>
          </a:p>
          <a:p>
            <a:r>
              <a:rPr lang="hr-HR" dirty="0" smtClean="0"/>
              <a:t>U bilježnicu pokušaj ukratko voditi bilješke o onome što ste na televiziji vidjeli.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825" y="5257800"/>
            <a:ext cx="34480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159</Words>
  <Application>Microsoft Office PowerPoint</Application>
  <PresentationFormat>Široki zaslon</PresentationFormat>
  <Paragraphs>25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Ponedjeljak, 16.3.2020.</vt:lpstr>
      <vt:lpstr>HRVATSKI JEZIK Jean de la Fontaine: Gradski i poljski miš</vt:lpstr>
      <vt:lpstr>SAT RAZREDNIKA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Ponedjeljak, 16.3.2020.</dc:title>
  <dc:creator>Windows korisnik</dc:creator>
  <cp:lastModifiedBy>Windows korisnik</cp:lastModifiedBy>
  <cp:revision>3</cp:revision>
  <dcterms:created xsi:type="dcterms:W3CDTF">2020-03-15T12:29:19Z</dcterms:created>
  <dcterms:modified xsi:type="dcterms:W3CDTF">2020-03-15T12:47:03Z</dcterms:modified>
</cp:coreProperties>
</file>