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5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95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64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641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48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91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71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39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785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39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77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2243D-F4B3-4FA9-8754-81AE994C067F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CF21-25AD-44CA-96E6-C94CC220CF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28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Iz prošlosti domovine Hrvatske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danas započinjemo s novom cjelinom Iz prošlosti domovine Hrvatske</a:t>
            </a:r>
          </a:p>
          <a:p>
            <a:r>
              <a:rPr lang="hr-HR" dirty="0" smtClean="0"/>
              <a:t>to je cjelina koja govori o povijesti naše domovine</a:t>
            </a:r>
          </a:p>
          <a:p>
            <a:r>
              <a:rPr lang="hr-HR" dirty="0" smtClean="0"/>
              <a:t>za početak otvorite udžbenik na 72. i 73. str. i sve pročitajte</a:t>
            </a:r>
          </a:p>
          <a:p>
            <a:r>
              <a:rPr lang="hr-HR" dirty="0" smtClean="0"/>
              <a:t>u bilježnicu napiši naslov te odaberi jedan podnaslov i ukratko ga prepričaj u bilježnicu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391" y="1825625"/>
            <a:ext cx="4703133" cy="3746829"/>
          </a:xfrm>
        </p:spPr>
      </p:pic>
    </p:spTree>
    <p:extLst>
      <p:ext uri="{BB962C8B-B14F-4D97-AF65-F5344CB8AC3E}">
        <p14:creationId xmlns:p14="http://schemas.microsoft.com/office/powerpoint/2010/main" val="201054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Pismena vježba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današnji zadatak je napisati sastavak o nastavi na daljinu</a:t>
            </a:r>
          </a:p>
          <a:p>
            <a:r>
              <a:rPr lang="hr-HR" dirty="0" smtClean="0"/>
              <a:t>u sastavku možete napisati sve što mislite o ovakvoj nastavi, kako ste se snašli u ovoj situaciji, kako su se snašli vaši roditelji, kako se osjećate, kako odrađujete zadatke i sve ostalo što mislite da trebate napisati, a vezano je uz temu</a:t>
            </a:r>
          </a:p>
          <a:p>
            <a:r>
              <a:rPr lang="hr-HR" dirty="0" smtClean="0"/>
              <a:t>poštujte sva pravila o pisanju koja smo do sada učili </a:t>
            </a:r>
          </a:p>
          <a:p>
            <a:r>
              <a:rPr lang="hr-HR" dirty="0" smtClean="0"/>
              <a:t>uzmite si dovoljno vremena, razmislite o svemu i krenite na posao</a:t>
            </a:r>
          </a:p>
          <a:p>
            <a:r>
              <a:rPr lang="hr-HR" dirty="0" smtClean="0"/>
              <a:t>rok za predaju zadaće je ponedjeljak 23.3.2020.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66" y="1825625"/>
            <a:ext cx="4067004" cy="2706406"/>
          </a:xfrm>
        </p:spPr>
      </p:pic>
    </p:spTree>
    <p:extLst>
      <p:ext uri="{BB962C8B-B14F-4D97-AF65-F5344CB8AC3E}">
        <p14:creationId xmlns:p14="http://schemas.microsoft.com/office/powerpoint/2010/main" val="348604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izađite van na svježi zrak i napravite osnovne vježbe</a:t>
            </a:r>
          </a:p>
          <a:p>
            <a:r>
              <a:rPr lang="hr-HR" dirty="0" smtClean="0"/>
              <a:t>igraj se, šeći, odmaraj </a:t>
            </a:r>
            <a:r>
              <a:rPr lang="hr-HR" smtClean="0"/>
              <a:t>u prirodi…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63" y="2897945"/>
            <a:ext cx="3707539" cy="2954215"/>
          </a:xfrm>
        </p:spPr>
      </p:pic>
    </p:spTree>
    <p:extLst>
      <p:ext uri="{BB962C8B-B14F-4D97-AF65-F5344CB8AC3E}">
        <p14:creationId xmlns:p14="http://schemas.microsoft.com/office/powerpoint/2010/main" val="2606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Office PowerPoint</Application>
  <PresentationFormat>Široki zaslon</PresentationFormat>
  <Paragraphs>14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PRIRODA I DRUŠTVO Iz prošlosti domovine Hrvatske</vt:lpstr>
      <vt:lpstr>HRVATSKI JEZIK Pismena vježba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4</cp:revision>
  <dcterms:created xsi:type="dcterms:W3CDTF">2020-03-19T17:50:25Z</dcterms:created>
  <dcterms:modified xsi:type="dcterms:W3CDTF">2020-03-19T18:13:24Z</dcterms:modified>
</cp:coreProperties>
</file>