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899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826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806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57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003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296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992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81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91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285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451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CF030-9628-4EC5-9209-56DC90DDE73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DCB9-B3B1-4643-A4C2-2D3EEF5570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305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-XeuNvwVEC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Srijeda, 18.3.2020.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Priroda i društvo</a:t>
            </a:r>
          </a:p>
          <a:p>
            <a:pPr marL="457200" indent="-457200">
              <a:buAutoNum type="arabicPeriod"/>
            </a:pPr>
            <a:r>
              <a:rPr lang="hr-HR" dirty="0" smtClean="0"/>
              <a:t>Tjelesna i zdravstvena kultura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778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MATEMATIKA, 2 SATA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-  danas ćemo učiti novo gradivo</a:t>
            </a:r>
          </a:p>
          <a:p>
            <a:pPr>
              <a:buFontTx/>
              <a:buChar char="-"/>
            </a:pPr>
            <a:r>
              <a:rPr lang="hr-HR" dirty="0" smtClean="0"/>
              <a:t>u bilježnicu napišite naslov Koliko u metru ima centimetara i današnji datum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ogledajte video koji sam vam poslala</a:t>
            </a:r>
          </a:p>
          <a:p>
            <a:pPr>
              <a:buFontTx/>
              <a:buChar char="-"/>
            </a:pPr>
            <a:r>
              <a:rPr lang="hr-HR" dirty="0"/>
              <a:t>n</a:t>
            </a:r>
            <a:r>
              <a:rPr lang="hr-HR" dirty="0" smtClean="0"/>
              <a:t>akon </a:t>
            </a:r>
            <a:r>
              <a:rPr lang="hr-HR" dirty="0" err="1" smtClean="0"/>
              <a:t>odgledanoga</a:t>
            </a:r>
            <a:r>
              <a:rPr lang="hr-HR" dirty="0" smtClean="0"/>
              <a:t> videa pokušajte riješiti zadatke u udžbeniku na 16. i 17. stranici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PLAN PLOČE    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              18.3. 2020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Koliko u metru ima centimetara?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JEDAN METAR IMA 100 CENTIMETARA. 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1 m = 100 cm 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6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Čuvamo svoje zdravlje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</a:t>
            </a:r>
            <a:r>
              <a:rPr lang="hr-HR" dirty="0" smtClean="0"/>
              <a:t>tvorite udžbenik na 60. stranici i odaberite riječi koje vas podsjećaju na zdravlje</a:t>
            </a:r>
          </a:p>
          <a:p>
            <a:r>
              <a:rPr lang="hr-HR" dirty="0"/>
              <a:t>u</a:t>
            </a:r>
            <a:r>
              <a:rPr lang="hr-HR" dirty="0" smtClean="0"/>
              <a:t> prazne okvire napišite aktivnosti kojima dječak održava svoje zdravlje ( npr. igra se, pere zube…)</a:t>
            </a:r>
          </a:p>
          <a:p>
            <a:r>
              <a:rPr lang="hr-HR" dirty="0"/>
              <a:t>t</a:t>
            </a:r>
            <a:r>
              <a:rPr lang="hr-HR" dirty="0" smtClean="0"/>
              <a:t>akođer to isto napišite i za djevojčicu na 61. stranici</a:t>
            </a:r>
          </a:p>
          <a:p>
            <a:r>
              <a:rPr lang="hr-HR" dirty="0" smtClean="0"/>
              <a:t>u bilježnicu napišite u obliku umne mape kako možemo očuvati svoje zdravlje </a:t>
            </a:r>
            <a:r>
              <a:rPr lang="hr-HR" dirty="0" smtClean="0">
                <a:solidFill>
                  <a:srgbClr val="FF0000"/>
                </a:solidFill>
              </a:rPr>
              <a:t>→→</a:t>
            </a:r>
          </a:p>
          <a:p>
            <a:r>
              <a:rPr lang="hr-HR" dirty="0"/>
              <a:t>u</a:t>
            </a:r>
            <a:r>
              <a:rPr lang="hr-HR" dirty="0" smtClean="0"/>
              <a:t>mnu mapu ukrasi po želji, možeš nešto i nacrtati vezano za zdravlje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491692" cy="4118769"/>
          </a:xfrm>
        </p:spPr>
      </p:pic>
    </p:spTree>
    <p:extLst>
      <p:ext uri="{BB962C8B-B14F-4D97-AF65-F5344CB8AC3E}">
        <p14:creationId xmlns:p14="http://schemas.microsoft.com/office/powerpoint/2010/main" val="389857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   Što je </a:t>
            </a:r>
            <a:r>
              <a:rPr lang="hr-HR" dirty="0" err="1" smtClean="0"/>
              <a:t>zumba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r>
              <a:rPr lang="hr-HR" dirty="0" smtClean="0"/>
              <a:t>   </a:t>
            </a:r>
            <a:r>
              <a:rPr lang="hr-HR" dirty="0" err="1" smtClean="0">
                <a:solidFill>
                  <a:srgbClr val="FF0000"/>
                </a:solidFill>
              </a:rPr>
              <a:t>Zumba</a:t>
            </a:r>
            <a:r>
              <a:rPr lang="hr-HR" dirty="0" smtClean="0">
                <a:solidFill>
                  <a:srgbClr val="FF0000"/>
                </a:solidFill>
              </a:rPr>
              <a:t> je kombinacija plesa i  vježbanja. </a:t>
            </a:r>
          </a:p>
          <a:p>
            <a:endParaRPr lang="hr-HR" dirty="0"/>
          </a:p>
          <a:p>
            <a:r>
              <a:rPr lang="hr-HR" dirty="0" smtClean="0"/>
              <a:t>Današnji zadatak je da pokušate „</a:t>
            </a:r>
            <a:r>
              <a:rPr lang="hr-HR" dirty="0" err="1" smtClean="0"/>
              <a:t>zumbati</a:t>
            </a:r>
            <a:r>
              <a:rPr lang="hr-HR" dirty="0" smtClean="0"/>
              <a:t>” – vježbati uz ples</a:t>
            </a:r>
          </a:p>
          <a:p>
            <a:r>
              <a:rPr lang="hr-HR" dirty="0" smtClean="0"/>
              <a:t>Prati poveznicu</a:t>
            </a:r>
            <a:r>
              <a:rPr lang="hr-HR" dirty="0">
                <a:hlinkClick r:id="rId2"/>
              </a:rPr>
              <a:t>https://www.youtube.com/watch?v=-XeuNvwVECs</a:t>
            </a:r>
            <a:r>
              <a:rPr lang="hr-HR" dirty="0" smtClean="0"/>
              <a:t> i vježbaj!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055" y="1825625"/>
            <a:ext cx="4623831" cy="3646707"/>
          </a:xfrm>
        </p:spPr>
      </p:pic>
    </p:spTree>
    <p:extLst>
      <p:ext uri="{BB962C8B-B14F-4D97-AF65-F5344CB8AC3E}">
        <p14:creationId xmlns:p14="http://schemas.microsoft.com/office/powerpoint/2010/main" val="891533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192</Words>
  <Application>Microsoft Office PowerPoint</Application>
  <PresentationFormat>Široki zaslon</PresentationFormat>
  <Paragraphs>29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Srijeda, 18.3.2020.</vt:lpstr>
      <vt:lpstr>MATEMATIKA, 2 SATA</vt:lpstr>
      <vt:lpstr>PRIRODA I DRUŠTVO Čuvamo svoje zdravlje 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Srijeda, 18.3.2020.</dc:title>
  <dc:creator>Windows korisnik</dc:creator>
  <cp:lastModifiedBy>Windows korisnik</cp:lastModifiedBy>
  <cp:revision>4</cp:revision>
  <dcterms:created xsi:type="dcterms:W3CDTF">2020-03-17T18:11:05Z</dcterms:created>
  <dcterms:modified xsi:type="dcterms:W3CDTF">2020-03-17T19:33:59Z</dcterms:modified>
</cp:coreProperties>
</file>