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620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597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15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21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353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6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97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12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591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882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4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7D17-38A6-44C5-9F2C-44FE856395B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43EE6-6F74-4889-B956-DF2A9075D4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266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Raspored sati: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Priroda i društvo</a:t>
            </a:r>
          </a:p>
        </p:txBody>
      </p:sp>
    </p:spTree>
    <p:extLst>
      <p:ext uri="{BB962C8B-B14F-4D97-AF65-F5344CB8AC3E}">
        <p14:creationId xmlns:p14="http://schemas.microsoft.com/office/powerpoint/2010/main" val="190602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Mjerenje površina, 2 sata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na bilo kakvom papiru koji imaš kod kuće pokušaj nacrtati kvadrat čija je duljina stranice 1 cm, a zatim kvadrat čija je duljina stranice 1 dm, izreži ih, fotografiraj i pošalji mi</a:t>
            </a:r>
          </a:p>
          <a:p>
            <a:r>
              <a:rPr lang="hr-HR" dirty="0" smtClean="0"/>
              <a:t>nakon toga pogledaj video koji sam poslala u grupu 4. razred na </a:t>
            </a:r>
            <a:r>
              <a:rPr lang="hr-HR" dirty="0" err="1" smtClean="0"/>
              <a:t>Viberu</a:t>
            </a:r>
            <a:endParaRPr lang="hr-HR" dirty="0" smtClean="0"/>
          </a:p>
          <a:p>
            <a:r>
              <a:rPr lang="hr-HR" dirty="0" smtClean="0"/>
              <a:t>pokušaj riješiti zadatke u udžbeniku na 105. str. Dakle, zadatke ćeš riješiti tako da prebrojiš kvadratne centimetre</a:t>
            </a:r>
          </a:p>
          <a:p>
            <a:r>
              <a:rPr lang="hr-HR" dirty="0" smtClean="0"/>
              <a:t>U bilježnicu zapiši plan ploče s desne strane i riješi 4 zadatka  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>
                <a:solidFill>
                  <a:srgbClr val="FF0000"/>
                </a:solidFill>
              </a:rPr>
              <a:t>1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d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= 100 </a:t>
            </a:r>
            <a:r>
              <a:rPr lang="hr-HR" altLang="sr-Latn-RS" b="1" dirty="0">
                <a:solidFill>
                  <a:srgbClr val="FF0000"/>
                </a:solidFill>
              </a:rPr>
              <a:t>c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dirty="0" smtClean="0"/>
          </a:p>
          <a:p>
            <a:pPr marL="0" indent="0">
              <a:buNone/>
            </a:pPr>
            <a:r>
              <a:rPr lang="hr-HR" altLang="sr-Latn-RS" b="1" dirty="0">
                <a:solidFill>
                  <a:srgbClr val="FF0000"/>
                </a:solidFill>
              </a:rPr>
              <a:t> </a:t>
            </a:r>
            <a:r>
              <a:rPr lang="hr-HR" altLang="sr-Latn-RS" b="1" dirty="0" smtClean="0">
                <a:solidFill>
                  <a:srgbClr val="FF0000"/>
                </a:solidFill>
              </a:rPr>
              <a:t>1   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= 100 </a:t>
            </a:r>
            <a:r>
              <a:rPr lang="hr-HR" altLang="sr-Latn-RS" b="1" dirty="0">
                <a:solidFill>
                  <a:srgbClr val="FF0000"/>
                </a:solidFill>
              </a:rPr>
              <a:t>c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   3 </a:t>
            </a:r>
            <a:r>
              <a:rPr lang="hr-HR" b="1" dirty="0" smtClean="0">
                <a:solidFill>
                  <a:srgbClr val="FF0000"/>
                </a:solidFill>
              </a:rPr>
              <a:t>d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=  ______</a:t>
            </a:r>
            <a:r>
              <a:rPr lang="hr-HR" altLang="sr-Latn-RS" b="1" dirty="0" smtClean="0">
                <a:solidFill>
                  <a:srgbClr val="FF0000"/>
                </a:solidFill>
              </a:rPr>
              <a:t>c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altLang="sr-Latn-RS" b="1" dirty="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 18 </a:t>
            </a:r>
            <a:r>
              <a:rPr lang="hr-HR" b="1" dirty="0" smtClean="0">
                <a:solidFill>
                  <a:srgbClr val="FF0000"/>
                </a:solidFill>
              </a:rPr>
              <a:t>d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=  ______</a:t>
            </a:r>
            <a:r>
              <a:rPr lang="hr-HR" altLang="sr-Latn-RS" b="1" dirty="0">
                <a:solidFill>
                  <a:srgbClr val="FF0000"/>
                </a:solidFill>
              </a:rPr>
              <a:t>c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altLang="sr-Latn-RS" b="1" dirty="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altLang="sr-Latn-RS" b="1" dirty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  6 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   = _______</a:t>
            </a:r>
            <a:r>
              <a:rPr lang="hr-HR" altLang="sr-Latn-RS" b="1" dirty="0">
                <a:solidFill>
                  <a:srgbClr val="FF0000"/>
                </a:solidFill>
              </a:rPr>
              <a:t>c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altLang="sr-Latn-RS" b="1" dirty="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17 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r>
              <a:rPr lang="hr-HR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 =  _______</a:t>
            </a:r>
            <a:r>
              <a:rPr lang="hr-HR" altLang="sr-Latn-RS" b="1" dirty="0">
                <a:solidFill>
                  <a:srgbClr val="FF0000"/>
                </a:solidFill>
              </a:rPr>
              <a:t>c</a:t>
            </a:r>
            <a:r>
              <a:rPr lang="hr-HR" altLang="sr-Latn-RS" b="1" dirty="0" smtClean="0">
                <a:solidFill>
                  <a:srgbClr val="FF0000"/>
                </a:solidFill>
              </a:rPr>
              <a:t>m</a:t>
            </a:r>
            <a:r>
              <a:rPr lang="en-US" altLang="sr-Latn-RS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²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altLang="sr-Latn-RS" b="1" dirty="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cs typeface="Tahoma" panose="020B0604030504040204" pitchFamily="34" charset="0"/>
              </a:rPr>
              <a:t> </a:t>
            </a:r>
            <a:r>
              <a:rPr lang="hr-HR" b="1" dirty="0" smtClean="0">
                <a:solidFill>
                  <a:srgbClr val="FF0000"/>
                </a:solidFill>
                <a:cs typeface="Tahoma" panose="020B0604030504040204" pitchFamily="34" charset="0"/>
              </a:rPr>
              <a:t>   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altLang="sr-Latn-RS" b="1" dirty="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582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Hrvati i nova domovina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otvorite udžbenik na 74. str. i sve pročitajte</a:t>
            </a:r>
          </a:p>
          <a:p>
            <a:r>
              <a:rPr lang="hr-HR" dirty="0" smtClean="0"/>
              <a:t>nakon toga pokušajte tekst prepričati nekoliko puta </a:t>
            </a:r>
          </a:p>
          <a:p>
            <a:r>
              <a:rPr lang="hr-HR" dirty="0" smtClean="0"/>
              <a:t>zapišite u bilježnicu naslov i prepišite plan ploče s desne strane</a:t>
            </a:r>
            <a:r>
              <a:rPr lang="hr-HR" b="1" dirty="0" smtClean="0">
                <a:solidFill>
                  <a:srgbClr val="FF0000"/>
                </a:solidFill>
              </a:rPr>
              <a:t>→→</a:t>
            </a:r>
          </a:p>
          <a:p>
            <a:r>
              <a:rPr lang="hr-HR" dirty="0" smtClean="0"/>
              <a:t>nauči sve što je napisano u bilježnici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 smtClean="0"/>
              <a:t>    Hrvati i nova domovina</a:t>
            </a:r>
          </a:p>
          <a:p>
            <a:pPr marL="0" indent="0">
              <a:buNone/>
            </a:pPr>
            <a:r>
              <a:rPr lang="hr-HR" dirty="0" smtClean="0"/>
              <a:t>O dolasku Hrvata u novu domovinu govori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legenda</a:t>
            </a:r>
            <a:r>
              <a:rPr lang="hr-HR" dirty="0" smtClean="0"/>
              <a:t> – petero braće i dvije sestre stigli su sa svojim narodom na jug današnje domovine. Ondje su zatekli pleme Avara koje su porazili i zavladali zemljom.</a:t>
            </a:r>
          </a:p>
          <a:p>
            <a:pPr marL="0" indent="0">
              <a:buNone/>
            </a:pPr>
            <a:r>
              <a:rPr lang="hr-HR" dirty="0" smtClean="0"/>
              <a:t>Hrvati su u današnju domovinu stigli 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7. stoljeću </a:t>
            </a:r>
            <a:r>
              <a:rPr lang="hr-HR" dirty="0" smtClean="0"/>
              <a:t>s područja Poljske. Doseljavanje je trajalo mnogo godina.</a:t>
            </a:r>
          </a:p>
          <a:p>
            <a:pPr marL="0" indent="0">
              <a:buNone/>
            </a:pPr>
            <a:r>
              <a:rPr lang="hr-HR" dirty="0" smtClean="0"/>
              <a:t>U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9. stoljeću </a:t>
            </a:r>
            <a:r>
              <a:rPr lang="hr-HR" dirty="0" smtClean="0"/>
              <a:t>su Hrvati primili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Kršćanstvo</a:t>
            </a:r>
            <a:r>
              <a:rPr lang="hr-HR" dirty="0" smtClean="0"/>
              <a:t> te je tako Kršćanstvo postalo vjerom svih Hrvata.</a:t>
            </a:r>
          </a:p>
          <a:p>
            <a:pPr marL="0" indent="0">
              <a:buNone/>
            </a:pPr>
            <a:r>
              <a:rPr lang="hr-HR" dirty="0" smtClean="0"/>
              <a:t>Hrvati su u 9. stoljeću osnovali dvije kneževine: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Primorsku Hrvatsku i Panonsku Hrvatsku.</a:t>
            </a:r>
          </a:p>
          <a:p>
            <a:pPr marL="0" indent="0">
              <a:buNone/>
            </a:pPr>
            <a:r>
              <a:rPr lang="hr-HR" dirty="0" smtClean="0"/>
              <a:t>Borili su se sa susjedima te tako postupno povećavali hrvatsku državu.</a:t>
            </a:r>
          </a:p>
          <a:p>
            <a:pPr marL="0" indent="0">
              <a:buNone/>
            </a:pPr>
            <a:r>
              <a:rPr lang="hr-HR" dirty="0" smtClean="0"/>
              <a:t>Sredinom 9.st. Hrvatsku je snažnom učinio knez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Trpimir</a:t>
            </a:r>
            <a:r>
              <a:rPr lang="hr-HR" dirty="0" smtClean="0"/>
              <a:t>, a svi njegovi nasljednici nazivali su se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Trpimirovići</a:t>
            </a:r>
            <a:r>
              <a:rPr lang="hr-HR" dirty="0" smtClean="0"/>
              <a:t>. Vladali su do 12. stoljeća. Nazivaju se i hrvatski narodni vladari.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3164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323</Words>
  <Application>Microsoft Office PowerPoint</Application>
  <PresentationFormat>Široki zaslon</PresentationFormat>
  <Paragraphs>50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Tema sustava Office</vt:lpstr>
      <vt:lpstr>Raspored sati: </vt:lpstr>
      <vt:lpstr>MATEMATIKA Mjerenje površina, 2 sata</vt:lpstr>
      <vt:lpstr>PRIRODA I DRUŠTVO Hrvati i nova domovina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Raspored sati:</dc:title>
  <dc:creator>Windows korisnik</dc:creator>
  <cp:lastModifiedBy>Windows korisnik</cp:lastModifiedBy>
  <cp:revision>4</cp:revision>
  <dcterms:created xsi:type="dcterms:W3CDTF">2020-03-25T19:36:01Z</dcterms:created>
  <dcterms:modified xsi:type="dcterms:W3CDTF">2020-03-25T20:04:19Z</dcterms:modified>
</cp:coreProperties>
</file>