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5955-484D-494D-9FFE-70229D85C722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DC48-287C-4485-B14C-B2C5C8C584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3847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5955-484D-494D-9FFE-70229D85C722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DC48-287C-4485-B14C-B2C5C8C584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3256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5955-484D-494D-9FFE-70229D85C722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DC48-287C-4485-B14C-B2C5C8C584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259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5955-484D-494D-9FFE-70229D85C722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DC48-287C-4485-B14C-B2C5C8C584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170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5955-484D-494D-9FFE-70229D85C722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DC48-287C-4485-B14C-B2C5C8C584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885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5955-484D-494D-9FFE-70229D85C722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DC48-287C-4485-B14C-B2C5C8C584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0967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5955-484D-494D-9FFE-70229D85C722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DC48-287C-4485-B14C-B2C5C8C584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5535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5955-484D-494D-9FFE-70229D85C722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DC48-287C-4485-B14C-B2C5C8C584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9133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5955-484D-494D-9FFE-70229D85C722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DC48-287C-4485-B14C-B2C5C8C584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0413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5955-484D-494D-9FFE-70229D85C722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DC48-287C-4485-B14C-B2C5C8C584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1724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5955-484D-494D-9FFE-70229D85C722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DC48-287C-4485-B14C-B2C5C8C584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5157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5955-484D-494D-9FFE-70229D85C722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FDC48-287C-4485-B14C-B2C5C8C584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0928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Raspored sati: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20615" y="3658309"/>
            <a:ext cx="9144000" cy="1655762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AutoNum type="arabicPeriod"/>
            </a:pPr>
            <a:r>
              <a:rPr lang="hr-HR" dirty="0" smtClean="0"/>
              <a:t>Hrvatski jezik</a:t>
            </a:r>
          </a:p>
          <a:p>
            <a:pPr marL="457200" indent="-457200" algn="l">
              <a:buAutoNum type="arabicPeriod"/>
            </a:pPr>
            <a:r>
              <a:rPr lang="hr-HR" dirty="0" smtClean="0"/>
              <a:t>Matematika</a:t>
            </a:r>
          </a:p>
          <a:p>
            <a:pPr marL="457200" indent="-457200" algn="l">
              <a:buAutoNum type="arabicPeriod"/>
            </a:pPr>
            <a:r>
              <a:rPr lang="hr-HR" dirty="0" smtClean="0"/>
              <a:t>Glazbena kultura</a:t>
            </a:r>
          </a:p>
          <a:p>
            <a:pPr marL="457200" indent="-457200" algn="l">
              <a:buAutoNum type="arabicPeriod"/>
            </a:pPr>
            <a:r>
              <a:rPr lang="hr-HR" dirty="0" smtClean="0"/>
              <a:t>Dodatna nastava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06634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HRVATSKI JEZIK</a:t>
            </a:r>
            <a:br>
              <a:rPr lang="hr-HR" dirty="0" smtClean="0"/>
            </a:br>
            <a:r>
              <a:rPr lang="hr-HR" dirty="0" smtClean="0"/>
              <a:t>Opis cvijeta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/>
              <a:t>d</a:t>
            </a:r>
            <a:r>
              <a:rPr lang="hr-HR" dirty="0" smtClean="0"/>
              <a:t>anašnji zadatak je opisati jedan cvijet koji ste prije nekoliko dana fotografirali</a:t>
            </a:r>
          </a:p>
          <a:p>
            <a:r>
              <a:rPr lang="hr-HR" dirty="0" smtClean="0"/>
              <a:t>da biste dobro opisali cvijet potrebno se služiti planom opisa koji se nalazi s desne strane</a:t>
            </a:r>
            <a:r>
              <a:rPr lang="hr-HR" b="1" dirty="0" smtClean="0">
                <a:solidFill>
                  <a:srgbClr val="FF0000"/>
                </a:solidFill>
              </a:rPr>
              <a:t>→→→</a:t>
            </a:r>
          </a:p>
          <a:p>
            <a:r>
              <a:rPr lang="hr-HR" dirty="0" smtClean="0"/>
              <a:t>plan opisa samo ti je pomoć pri pisanju i podsjeća te o čemu trebaš pisati</a:t>
            </a:r>
          </a:p>
          <a:p>
            <a:r>
              <a:rPr lang="hr-HR" dirty="0" smtClean="0"/>
              <a:t>prilikom opisa koristi što više pridjeva ( npr. sitan, nježan, tanka, krhka, samonikla, bijel, žut…)</a:t>
            </a:r>
          </a:p>
          <a:p>
            <a:r>
              <a:rPr lang="hr-HR" dirty="0" smtClean="0"/>
              <a:t>svako od vas opisat će cvijet koji sa nalazi na fotografiji ispod vašeg imena na sljedećem slajdu</a:t>
            </a:r>
          </a:p>
          <a:p>
            <a:r>
              <a:rPr lang="hr-HR" dirty="0" smtClean="0"/>
              <a:t>opis je potrebno predati do petka, 27. 3. 2020. </a:t>
            </a:r>
          </a:p>
          <a:p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b="1" dirty="0" smtClean="0"/>
              <a:t>PLAN OPISA </a:t>
            </a:r>
          </a:p>
          <a:p>
            <a:pPr marL="0" indent="0">
              <a:buNone/>
            </a:pPr>
            <a:r>
              <a:rPr lang="hr-HR" dirty="0" smtClean="0"/>
              <a:t>Koja je to biljka?</a:t>
            </a:r>
          </a:p>
          <a:p>
            <a:pPr marL="0" indent="0">
              <a:buNone/>
            </a:pPr>
            <a:r>
              <a:rPr lang="hr-HR" dirty="0" smtClean="0"/>
              <a:t>Kada cvjeta? </a:t>
            </a:r>
          </a:p>
          <a:p>
            <a:pPr marL="0" indent="0">
              <a:buNone/>
            </a:pPr>
            <a:r>
              <a:rPr lang="hr-HR" dirty="0" smtClean="0"/>
              <a:t>Gdje raste?</a:t>
            </a:r>
          </a:p>
          <a:p>
            <a:pPr marL="0" indent="0">
              <a:buNone/>
            </a:pPr>
            <a:r>
              <a:rPr lang="hr-HR" dirty="0" smtClean="0"/>
              <a:t>Kakav joj je cvijet? Kakve su joj latice?</a:t>
            </a:r>
          </a:p>
          <a:p>
            <a:pPr marL="0" indent="0">
              <a:buNone/>
            </a:pPr>
            <a:r>
              <a:rPr lang="hr-HR" dirty="0" smtClean="0"/>
              <a:t>Kakve je boje?</a:t>
            </a:r>
          </a:p>
          <a:p>
            <a:pPr marL="0" indent="0">
              <a:buNone/>
            </a:pPr>
            <a:r>
              <a:rPr lang="hr-HR" dirty="0" smtClean="0"/>
              <a:t>Miriše li?</a:t>
            </a:r>
          </a:p>
          <a:p>
            <a:pPr marL="0" indent="0">
              <a:buNone/>
            </a:pPr>
            <a:r>
              <a:rPr lang="hr-HR" dirty="0" smtClean="0"/>
              <a:t>Kakva joj je stabljika?</a:t>
            </a:r>
          </a:p>
          <a:p>
            <a:pPr marL="0" indent="0">
              <a:buNone/>
            </a:pPr>
            <a:r>
              <a:rPr lang="hr-HR" dirty="0" smtClean="0"/>
              <a:t>Kakvi su joj listovi?</a:t>
            </a:r>
          </a:p>
          <a:p>
            <a:pPr marL="0" indent="0">
              <a:buNone/>
            </a:pPr>
            <a:r>
              <a:rPr lang="hr-HR" dirty="0" smtClean="0"/>
              <a:t>Što znaš o toj biljci?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654839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69" y="1689982"/>
            <a:ext cx="2417445" cy="4297680"/>
          </a:xfrm>
          <a:prstGeom prst="rect">
            <a:avLst/>
          </a:prstGeom>
        </p:spPr>
      </p:pic>
      <p:sp>
        <p:nvSpPr>
          <p:cNvPr id="4" name="TekstniOkvir 3"/>
          <p:cNvSpPr txBox="1"/>
          <p:nvPr/>
        </p:nvSpPr>
        <p:spPr>
          <a:xfrm>
            <a:off x="956603" y="1181686"/>
            <a:ext cx="1489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Danijel</a:t>
            </a:r>
            <a:endParaRPr lang="hr-HR" sz="2800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888" y="1704906"/>
            <a:ext cx="2974144" cy="3103966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3693941" y="1166762"/>
            <a:ext cx="2391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Monika</a:t>
            </a:r>
            <a:endParaRPr lang="hr-HR" sz="2800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9446" y="959318"/>
            <a:ext cx="2564079" cy="2194430"/>
          </a:xfrm>
          <a:prstGeom prst="rect">
            <a:avLst/>
          </a:prstGeom>
        </p:spPr>
      </p:pic>
      <p:sp>
        <p:nvSpPr>
          <p:cNvPr id="8" name="TekstniOkvir 7"/>
          <p:cNvSpPr txBox="1"/>
          <p:nvPr/>
        </p:nvSpPr>
        <p:spPr>
          <a:xfrm>
            <a:off x="8623495" y="436098"/>
            <a:ext cx="6769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 smtClean="0"/>
              <a:t>Tea</a:t>
            </a:r>
            <a:endParaRPr lang="hr-HR" sz="2800" dirty="0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1198" y="4545532"/>
            <a:ext cx="2171791" cy="2171791"/>
          </a:xfrm>
          <a:prstGeom prst="rect">
            <a:avLst/>
          </a:prstGeom>
        </p:spPr>
      </p:pic>
      <p:sp>
        <p:nvSpPr>
          <p:cNvPr id="10" name="TekstniOkvir 9"/>
          <p:cNvSpPr txBox="1"/>
          <p:nvPr/>
        </p:nvSpPr>
        <p:spPr>
          <a:xfrm>
            <a:off x="8404172" y="3953022"/>
            <a:ext cx="1645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Adriana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313385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MATEMATIKA</a:t>
            </a:r>
            <a:br>
              <a:rPr lang="hr-HR" dirty="0" smtClean="0"/>
            </a:br>
            <a:r>
              <a:rPr lang="hr-HR" dirty="0" smtClean="0"/>
              <a:t>Mjerenje površine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otvorite stranu 104. u udžbeniku i pročitajte i proučite sve što je napisano na toj stranici</a:t>
            </a:r>
          </a:p>
          <a:p>
            <a:r>
              <a:rPr lang="hr-HR" dirty="0" smtClean="0"/>
              <a:t>u bilježnicu napišite naslov i datum i prepišite plan ploče s desne strane </a:t>
            </a:r>
            <a:r>
              <a:rPr lang="hr-HR" b="1" dirty="0" smtClean="0">
                <a:solidFill>
                  <a:srgbClr val="FF0000"/>
                </a:solidFill>
              </a:rPr>
              <a:t>→</a:t>
            </a:r>
          </a:p>
          <a:p>
            <a:r>
              <a:rPr lang="hr-HR" dirty="0" smtClean="0"/>
              <a:t>u </a:t>
            </a:r>
            <a:r>
              <a:rPr lang="hr-HR" dirty="0" err="1" smtClean="0"/>
              <a:t>Viber</a:t>
            </a:r>
            <a:r>
              <a:rPr lang="hr-HR" dirty="0" smtClean="0"/>
              <a:t> grupu ću vam poslati video prezentaciju u kojoj ću vam pokušati objasniti sve o mjerenju površine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 smtClean="0"/>
              <a:t>PLAN PLOČE</a:t>
            </a:r>
          </a:p>
          <a:p>
            <a:pPr marL="0" indent="0">
              <a:buNone/>
            </a:pPr>
            <a:r>
              <a:rPr lang="hr-HR" dirty="0" smtClean="0"/>
              <a:t>Mjerenje površina</a:t>
            </a:r>
          </a:p>
          <a:p>
            <a:pPr marL="0" indent="0">
              <a:buNone/>
            </a:pPr>
            <a:r>
              <a:rPr lang="hr-HR" dirty="0" smtClean="0"/>
              <a:t>Površine mjerimo </a:t>
            </a:r>
            <a:r>
              <a:rPr lang="hr-HR" dirty="0" smtClean="0">
                <a:solidFill>
                  <a:srgbClr val="FF0000"/>
                </a:solidFill>
              </a:rPr>
              <a:t>jediničnim kvadratima.</a:t>
            </a:r>
          </a:p>
          <a:p>
            <a:pPr marL="0" indent="0">
              <a:buNone/>
            </a:pPr>
            <a:r>
              <a:rPr lang="hr-HR" u="sng" dirty="0" smtClean="0"/>
              <a:t>Jedinični kvadrati su:</a:t>
            </a:r>
          </a:p>
          <a:p>
            <a:pPr marL="0" indent="0">
              <a:buNone/>
            </a:pPr>
            <a:r>
              <a:rPr lang="hr-HR" dirty="0" smtClean="0"/>
              <a:t>1 kvadratni centimetar -</a:t>
            </a:r>
            <a:r>
              <a:rPr lang="hr-HR" altLang="sr-Latn-RS" b="1" dirty="0">
                <a:solidFill>
                  <a:srgbClr val="FF0000"/>
                </a:solidFill>
              </a:rPr>
              <a:t> cm</a:t>
            </a:r>
            <a:r>
              <a:rPr lang="en-US" altLang="sr-Latn-RS" b="1" dirty="0">
                <a:solidFill>
                  <a:srgbClr val="FF0000"/>
                </a:solidFill>
                <a:cs typeface="Tahoma" panose="020B0604030504040204" pitchFamily="34" charset="0"/>
              </a:rPr>
              <a:t>²</a:t>
            </a:r>
            <a:r>
              <a:rPr lang="hr-HR" dirty="0" smtClean="0"/>
              <a:t> </a:t>
            </a:r>
          </a:p>
          <a:p>
            <a:pPr marL="0" indent="0">
              <a:buNone/>
            </a:pPr>
            <a:r>
              <a:rPr lang="hr-HR" dirty="0" smtClean="0"/>
              <a:t>1 kvadratni decimetar- </a:t>
            </a:r>
            <a:r>
              <a:rPr lang="hr-HR" b="1" dirty="0" smtClean="0">
                <a:solidFill>
                  <a:srgbClr val="FF0000"/>
                </a:solidFill>
              </a:rPr>
              <a:t>d</a:t>
            </a:r>
            <a:r>
              <a:rPr lang="hr-HR" altLang="sr-Latn-RS" b="1" dirty="0" smtClean="0">
                <a:solidFill>
                  <a:srgbClr val="FF0000"/>
                </a:solidFill>
              </a:rPr>
              <a:t>m</a:t>
            </a:r>
            <a:r>
              <a:rPr lang="en-US" altLang="sr-Latn-RS" b="1" dirty="0">
                <a:solidFill>
                  <a:srgbClr val="FF0000"/>
                </a:solidFill>
                <a:cs typeface="Tahoma" panose="020B0604030504040204" pitchFamily="34" charset="0"/>
              </a:rPr>
              <a:t>²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1 kvadratni metar- </a:t>
            </a:r>
            <a:r>
              <a:rPr lang="hr-HR" altLang="sr-Latn-RS" b="1" dirty="0" smtClean="0">
                <a:solidFill>
                  <a:srgbClr val="FF0000"/>
                </a:solidFill>
              </a:rPr>
              <a:t>m</a:t>
            </a:r>
            <a:r>
              <a:rPr lang="en-US" altLang="sr-Latn-RS" b="1" dirty="0">
                <a:solidFill>
                  <a:srgbClr val="FF0000"/>
                </a:solidFill>
                <a:cs typeface="Tahoma" panose="020B0604030504040204" pitchFamily="34" charset="0"/>
              </a:rPr>
              <a:t>² 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Površina nam kazuje kolika je veličina nekog lika.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43918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GLAZBENA KULTURA</a:t>
            </a:r>
            <a:br>
              <a:rPr lang="hr-HR" dirty="0" smtClean="0"/>
            </a:br>
            <a:r>
              <a:rPr lang="hr-HR" dirty="0" smtClean="0"/>
              <a:t>Ha, ha, ha, </a:t>
            </a:r>
            <a:r>
              <a:rPr lang="hr-HR" dirty="0" err="1" smtClean="0"/>
              <a:t>ho</a:t>
            </a:r>
            <a:r>
              <a:rPr lang="hr-HR" dirty="0" smtClean="0"/>
              <a:t>, </a:t>
            </a:r>
            <a:r>
              <a:rPr lang="hr-HR" dirty="0" err="1" smtClean="0"/>
              <a:t>ho</a:t>
            </a:r>
            <a:r>
              <a:rPr lang="hr-HR" dirty="0" smtClean="0"/>
              <a:t> </a:t>
            </a:r>
            <a:r>
              <a:rPr lang="hr-HR" dirty="0" err="1" smtClean="0"/>
              <a:t>ho</a:t>
            </a:r>
            <a:r>
              <a:rPr lang="hr-HR" dirty="0" smtClean="0"/>
              <a:t> - pjevanje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na CD-u poslušajte pjesmu Ha, ha, ha, </a:t>
            </a:r>
            <a:r>
              <a:rPr lang="hr-HR" dirty="0" err="1" smtClean="0"/>
              <a:t>ho</a:t>
            </a:r>
            <a:r>
              <a:rPr lang="hr-HR" dirty="0" smtClean="0"/>
              <a:t>, </a:t>
            </a:r>
            <a:r>
              <a:rPr lang="hr-HR" dirty="0" err="1" smtClean="0"/>
              <a:t>ho</a:t>
            </a:r>
            <a:r>
              <a:rPr lang="hr-HR" dirty="0" smtClean="0"/>
              <a:t>, </a:t>
            </a:r>
            <a:r>
              <a:rPr lang="hr-HR" dirty="0" err="1" smtClean="0"/>
              <a:t>ho</a:t>
            </a:r>
            <a:r>
              <a:rPr lang="hr-HR" dirty="0" smtClean="0"/>
              <a:t> i pokušaj ju naučiti pjevati</a:t>
            </a:r>
          </a:p>
          <a:p>
            <a:r>
              <a:rPr lang="hr-HR" dirty="0" smtClean="0"/>
              <a:t>ako nemaš CD ili ako ga nemaš gdje preslušavati, pjesmu možeš pronaći na You tubu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8" name="Rezervirano mjesto sadržaja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2155" y="2111680"/>
            <a:ext cx="4257308" cy="3052410"/>
          </a:xfrm>
        </p:spPr>
      </p:pic>
    </p:spTree>
    <p:extLst>
      <p:ext uri="{BB962C8B-B14F-4D97-AF65-F5344CB8AC3E}">
        <p14:creationId xmlns:p14="http://schemas.microsoft.com/office/powerpoint/2010/main" val="1656687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DODATNA NASTAVA</a:t>
            </a:r>
            <a:br>
              <a:rPr lang="hr-HR" dirty="0" smtClean="0"/>
            </a:br>
            <a:r>
              <a:rPr lang="hr-HR" dirty="0" smtClean="0"/>
              <a:t>Mjerenje površina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pokušaj odrediti kolika je površina likova na slici 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326" y="2869809"/>
            <a:ext cx="6206473" cy="3636605"/>
          </a:xfrm>
        </p:spPr>
      </p:pic>
    </p:spTree>
    <p:extLst>
      <p:ext uri="{BB962C8B-B14F-4D97-AF65-F5344CB8AC3E}">
        <p14:creationId xmlns:p14="http://schemas.microsoft.com/office/powerpoint/2010/main" val="33885707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295</Words>
  <Application>Microsoft Office PowerPoint</Application>
  <PresentationFormat>Široki zaslon</PresentationFormat>
  <Paragraphs>44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Tema sustava Office</vt:lpstr>
      <vt:lpstr>Raspored sati:</vt:lpstr>
      <vt:lpstr>HRVATSKI JEZIK Opis cvijeta</vt:lpstr>
      <vt:lpstr>PowerPoint prezentacija</vt:lpstr>
      <vt:lpstr>MATEMATIKA Mjerenje površine</vt:lpstr>
      <vt:lpstr>GLAZBENA KULTURA Ha, ha, ha, ho, ho ho - pjevanje </vt:lpstr>
      <vt:lpstr>DODATNA NASTAVA Mjerenje površina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Raspored sati:</dc:title>
  <dc:creator>Windows korisnik</dc:creator>
  <cp:lastModifiedBy>Windows korisnik</cp:lastModifiedBy>
  <cp:revision>6</cp:revision>
  <dcterms:created xsi:type="dcterms:W3CDTF">2020-03-23T20:35:35Z</dcterms:created>
  <dcterms:modified xsi:type="dcterms:W3CDTF">2020-03-23T21:24:34Z</dcterms:modified>
</cp:coreProperties>
</file>