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70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41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371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65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96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817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43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2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513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691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29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6889-475F-4CC3-9D30-5B9F142C4F0D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F02B-B7C1-4618-94AF-5834956104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013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Ponedjeljak, 23.3.2020.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Raspored sati:</a:t>
            </a:r>
          </a:p>
          <a:p>
            <a:pPr marL="514350" indent="-514350">
              <a:buAutoNum type="arabicPeriod"/>
            </a:pPr>
            <a:r>
              <a:rPr lang="hr-HR" dirty="0" smtClean="0"/>
              <a:t>Hrvatski jezik</a:t>
            </a:r>
          </a:p>
          <a:p>
            <a:pPr marL="514350" indent="-514350">
              <a:buAutoNum type="arabicPeriod"/>
            </a:pPr>
            <a:r>
              <a:rPr lang="hr-HR" dirty="0" smtClean="0"/>
              <a:t>Hrvatski jezik</a:t>
            </a:r>
          </a:p>
          <a:p>
            <a:pPr marL="514350" indent="-514350">
              <a:buAutoNum type="arabicPeriod"/>
            </a:pPr>
            <a:r>
              <a:rPr lang="hr-HR" smtClean="0"/>
              <a:t>Sat razrednika</a:t>
            </a:r>
            <a:endParaRPr lang="hr-HR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POČEO JE DRUGI TJEDAN NASTAVE NA DALJINU. HVALA VAMA I VAŠIM RODITELJIMA ŠTO SE TOLIKO TRUDITE I SVE IZVRŠAVATE NA VRIJEME. OSTANITE I DALJE KOD SVOJE KUĆE JER JE NAJVAŽNIJA VAŠA SIGURNOST. 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40" y="5371766"/>
            <a:ext cx="2240720" cy="117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9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Hrvoje Hitrec: Eko </a:t>
            </a:r>
            <a:r>
              <a:rPr lang="hr-HR" dirty="0" err="1" smtClean="0"/>
              <a:t>Eko</a:t>
            </a:r>
            <a:r>
              <a:rPr lang="hr-HR" dirty="0" smtClean="0"/>
              <a:t>, 2 sata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dragi moji, počinje nam drugi tjedan nastave na daljinu i vrijeme je započnemo pisati dogovorenu lektiru</a:t>
            </a:r>
          </a:p>
          <a:p>
            <a:r>
              <a:rPr lang="hr-HR" dirty="0" smtClean="0"/>
              <a:t>ako ju do sada još niste pročitali, današnji zadatak je da to učinite, imate dovoljno vremena</a:t>
            </a:r>
          </a:p>
          <a:p>
            <a:r>
              <a:rPr lang="hr-HR" dirty="0" smtClean="0"/>
              <a:t>nakon što ju pročitate morate ju i napisati prema ranijem dogovoru(možete pisati u našu „čarobnu” bilježnicu)</a:t>
            </a:r>
          </a:p>
          <a:p>
            <a:r>
              <a:rPr lang="hr-HR" dirty="0" smtClean="0"/>
              <a:t>potrudi se da pišeš točno i uredno i ne zaboravi svojoj bilježnici podariti čaroliju</a:t>
            </a:r>
          </a:p>
          <a:p>
            <a:r>
              <a:rPr lang="hr-HR" dirty="0"/>
              <a:t>n</a:t>
            </a:r>
            <a:r>
              <a:rPr lang="hr-HR" dirty="0" smtClean="0"/>
              <a:t>akon što ju napišeš, na razrednoj stranici se nalazi listić koji trebaš riješiti</a:t>
            </a:r>
          </a:p>
          <a:p>
            <a:r>
              <a:rPr lang="hr-HR" dirty="0" smtClean="0"/>
              <a:t>rok za predaju napisane i fotografirane lektire je ponedjeljak, 30.3.2020.</a:t>
            </a:r>
          </a:p>
          <a:p>
            <a:r>
              <a:rPr lang="hr-HR" dirty="0" smtClean="0"/>
              <a:t>ne zaboravi pratiti HRT3 i nastavu za 4. razred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938" y="2361922"/>
            <a:ext cx="2470639" cy="3113005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956" y="2250831"/>
            <a:ext cx="1853783" cy="329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2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SAT RAZREDNIKA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počelo nam je proljeće</a:t>
            </a:r>
          </a:p>
          <a:p>
            <a:r>
              <a:rPr lang="hr-HR" dirty="0" smtClean="0"/>
              <a:t>prije nekoliko dana sam vam rekla da fotografirate vjesnike proljeća, a današnji zadatak je da mi fotografije pošaljete, a ja ću izraditi jedan proljetni kolaž koji ćemo objaviti na našoj stranici</a:t>
            </a:r>
          </a:p>
          <a:p>
            <a:r>
              <a:rPr lang="hr-HR" dirty="0" smtClean="0"/>
              <a:t>neki su mi fotografije poslali pa ne moraju ponovo, a oni koji nisu mogu još i danas fotografirati pa poslati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0" y="1690688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6000" dirty="0" smtClean="0">
                <a:solidFill>
                  <a:srgbClr val="7030A0"/>
                </a:solidFill>
              </a:rPr>
              <a:t>NE ZABORAVI UŽIVATI U SITNICAMA KOJE TE OKRUŽUJU!</a:t>
            </a:r>
            <a:endParaRPr lang="hr-HR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40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223</Words>
  <Application>Microsoft Office PowerPoint</Application>
  <PresentationFormat>Široki zaslon</PresentationFormat>
  <Paragraphs>19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Ponedjeljak, 23.3.2020.</vt:lpstr>
      <vt:lpstr>HRVATSKI JEZIK Hrvoje Hitrec: Eko Eko, 2 sata</vt:lpstr>
      <vt:lpstr>SAT RAZREDNIKA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6</cp:revision>
  <dcterms:created xsi:type="dcterms:W3CDTF">2020-03-22T19:02:21Z</dcterms:created>
  <dcterms:modified xsi:type="dcterms:W3CDTF">2020-03-22T20:36:39Z</dcterms:modified>
</cp:coreProperties>
</file>