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B9D7-3CDA-4AFD-BE3F-A00814E5B981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134E-3CDC-4D02-816B-6027AE7AF3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39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B9D7-3CDA-4AFD-BE3F-A00814E5B981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134E-3CDC-4D02-816B-6027AE7AF3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309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B9D7-3CDA-4AFD-BE3F-A00814E5B981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134E-3CDC-4D02-816B-6027AE7AF3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106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B9D7-3CDA-4AFD-BE3F-A00814E5B981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134E-3CDC-4D02-816B-6027AE7AF3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979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B9D7-3CDA-4AFD-BE3F-A00814E5B981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134E-3CDC-4D02-816B-6027AE7AF3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928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B9D7-3CDA-4AFD-BE3F-A00814E5B981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134E-3CDC-4D02-816B-6027AE7AF3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361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B9D7-3CDA-4AFD-BE3F-A00814E5B981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134E-3CDC-4D02-816B-6027AE7AF3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257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B9D7-3CDA-4AFD-BE3F-A00814E5B981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134E-3CDC-4D02-816B-6027AE7AF3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7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B9D7-3CDA-4AFD-BE3F-A00814E5B981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134E-3CDC-4D02-816B-6027AE7AF3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548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B9D7-3CDA-4AFD-BE3F-A00814E5B981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134E-3CDC-4D02-816B-6027AE7AF3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094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B9D7-3CDA-4AFD-BE3F-A00814E5B981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134E-3CDC-4D02-816B-6027AE7AF3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185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2B9D7-3CDA-4AFD-BE3F-A00814E5B981}" type="datetimeFigureOut">
              <a:rPr lang="hr-HR" smtClean="0"/>
              <a:t>19.3.2020.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B134E-3CDC-4D02-816B-6027AE7AF3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389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PETAK, 20.3.2020.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Hrvatski jezik</a:t>
            </a:r>
          </a:p>
          <a:p>
            <a:pPr marL="514350" indent="-514350">
              <a:buAutoNum type="arabicPeriod"/>
            </a:pPr>
            <a:r>
              <a:rPr lang="hr-HR" dirty="0" smtClean="0"/>
              <a:t>Priroda i društvo</a:t>
            </a:r>
          </a:p>
          <a:p>
            <a:pPr marL="514350" indent="-514350">
              <a:buAutoNum type="arabicPeriod"/>
            </a:pPr>
            <a:r>
              <a:rPr lang="hr-HR" dirty="0" smtClean="0"/>
              <a:t>Likovna kultura</a:t>
            </a:r>
          </a:p>
          <a:p>
            <a:pPr marL="514350" indent="-514350">
              <a:buAutoNum type="arabicPeriod"/>
            </a:pPr>
            <a:r>
              <a:rPr lang="hr-HR" dirty="0" smtClean="0"/>
              <a:t>TZK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582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PRIRODA I DRUŠTVO</a:t>
            </a:r>
            <a:br>
              <a:rPr lang="hr-HR" dirty="0" smtClean="0"/>
            </a:br>
            <a:r>
              <a:rPr lang="hr-HR" dirty="0" smtClean="0"/>
              <a:t>Čuvajmo svoje zdravlje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otvorite radnu bilježnicu na 63. i 64. str. i riješi sve zadatke</a:t>
            </a:r>
          </a:p>
          <a:p>
            <a:r>
              <a:rPr lang="hr-HR" dirty="0" smtClean="0"/>
              <a:t>čuvaj svoje zdravlje tako što ćeš boraviti na svježem zraku, zdravo se hraniti, održavati higijenu…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736" y="2039815"/>
            <a:ext cx="4990064" cy="2803782"/>
          </a:xfrm>
        </p:spPr>
      </p:pic>
    </p:spTree>
    <p:extLst>
      <p:ext uri="{BB962C8B-B14F-4D97-AF65-F5344CB8AC3E}">
        <p14:creationId xmlns:p14="http://schemas.microsoft.com/office/powerpoint/2010/main" val="294382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br>
              <a:rPr lang="hr-HR" dirty="0" smtClean="0"/>
            </a:br>
            <a:r>
              <a:rPr lang="hr-HR" dirty="0" smtClean="0"/>
              <a:t>Tamara Vrbanović: Vjesnici proljeća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pročitaj si još jednom tekst Vjesnici proljeća na 90. str. u udžbeniku</a:t>
            </a:r>
          </a:p>
          <a:p>
            <a:r>
              <a:rPr lang="hr-HR" dirty="0" smtClean="0"/>
              <a:t>riješi zadatke na 90., 91.,92. str. Imaš vremena do ponedjeljka 23.3.2020. kada očekujem fotografije zadaće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117" y="1690688"/>
            <a:ext cx="3514725" cy="4692339"/>
          </a:xfrm>
        </p:spPr>
      </p:pic>
    </p:spTree>
    <p:extLst>
      <p:ext uri="{BB962C8B-B14F-4D97-AF65-F5344CB8AC3E}">
        <p14:creationId xmlns:p14="http://schemas.microsoft.com/office/powerpoint/2010/main" val="1430024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TJELESNA I ZDRAVSTVENA KULTURA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izađite van na svježi zrak i napravite osnovne vježbe</a:t>
            </a:r>
          </a:p>
          <a:p>
            <a:r>
              <a:rPr lang="hr-HR" dirty="0" smtClean="0"/>
              <a:t>igraj se, šeći, odmaraj </a:t>
            </a:r>
            <a:r>
              <a:rPr lang="hr-HR" smtClean="0"/>
              <a:t>u prirodi…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163" y="2897945"/>
            <a:ext cx="3707539" cy="2954215"/>
          </a:xfrm>
        </p:spPr>
      </p:pic>
    </p:spTree>
    <p:extLst>
      <p:ext uri="{BB962C8B-B14F-4D97-AF65-F5344CB8AC3E}">
        <p14:creationId xmlns:p14="http://schemas.microsoft.com/office/powerpoint/2010/main" val="41853057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107</Words>
  <Application>Microsoft Office PowerPoint</Application>
  <PresentationFormat>Široki zaslon</PresentationFormat>
  <Paragraphs>14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PETAK, 20.3.2020.</vt:lpstr>
      <vt:lpstr>PRIRODA I DRUŠTVO Čuvajmo svoje zdravlje</vt:lpstr>
      <vt:lpstr>HRVATSKI JEZIK Tamara Vrbanović: Vjesnici proljeća</vt:lpstr>
      <vt:lpstr>TJELESNA I ZDRAVSTVENA KULTURA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Windows korisnik</dc:creator>
  <cp:lastModifiedBy>Windows korisnik</cp:lastModifiedBy>
  <cp:revision>2</cp:revision>
  <dcterms:created xsi:type="dcterms:W3CDTF">2020-03-19T18:12:52Z</dcterms:created>
  <dcterms:modified xsi:type="dcterms:W3CDTF">2020-03-19T18:15:19Z</dcterms:modified>
</cp:coreProperties>
</file>