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447B-42AB-474F-8E5C-8B6E772A4D77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6BEA-352D-4A8F-A496-B3ECDEE276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109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447B-42AB-474F-8E5C-8B6E772A4D77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6BEA-352D-4A8F-A496-B3ECDEE276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844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447B-42AB-474F-8E5C-8B6E772A4D77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6BEA-352D-4A8F-A496-B3ECDEE276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610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447B-42AB-474F-8E5C-8B6E772A4D77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6BEA-352D-4A8F-A496-B3ECDEE276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193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447B-42AB-474F-8E5C-8B6E772A4D77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6BEA-352D-4A8F-A496-B3ECDEE276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24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447B-42AB-474F-8E5C-8B6E772A4D77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6BEA-352D-4A8F-A496-B3ECDEE276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161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447B-42AB-474F-8E5C-8B6E772A4D77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6BEA-352D-4A8F-A496-B3ECDEE276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192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447B-42AB-474F-8E5C-8B6E772A4D77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6BEA-352D-4A8F-A496-B3ECDEE276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689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447B-42AB-474F-8E5C-8B6E772A4D77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6BEA-352D-4A8F-A496-B3ECDEE276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778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447B-42AB-474F-8E5C-8B6E772A4D77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6BEA-352D-4A8F-A496-B3ECDEE276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287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447B-42AB-474F-8E5C-8B6E772A4D77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6BEA-352D-4A8F-A496-B3ECDEE276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508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F447B-42AB-474F-8E5C-8B6E772A4D77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26BEA-352D-4A8F-A496-B3ECDEE276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543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Raspored sati: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r-HR" dirty="0" smtClean="0"/>
              <a:t>Matematika</a:t>
            </a:r>
          </a:p>
          <a:p>
            <a:pPr marL="457200" indent="-457200">
              <a:buAutoNum type="arabicPeriod"/>
            </a:pPr>
            <a:r>
              <a:rPr lang="hr-HR" dirty="0" smtClean="0"/>
              <a:t>Matematika</a:t>
            </a:r>
          </a:p>
          <a:p>
            <a:pPr marL="457200" indent="-457200">
              <a:buAutoNum type="arabicPeriod"/>
            </a:pPr>
            <a:r>
              <a:rPr lang="hr-HR" dirty="0" smtClean="0"/>
              <a:t>Priroda i društvo</a:t>
            </a:r>
          </a:p>
          <a:p>
            <a:pPr marL="457200" indent="-457200"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801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MATEMATIKA</a:t>
            </a:r>
            <a:br>
              <a:rPr lang="hr-HR" dirty="0" smtClean="0"/>
            </a:br>
            <a:r>
              <a:rPr lang="hr-HR" dirty="0" smtClean="0"/>
              <a:t>Što je množenje? - ponavljanje</a:t>
            </a:r>
            <a:br>
              <a:rPr lang="hr-HR" dirty="0" smtClean="0"/>
            </a:br>
            <a:r>
              <a:rPr lang="hr-HR" dirty="0" smtClean="0"/>
              <a:t>Faktori i umnožak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dirty="0" smtClean="0"/>
              <a:t>u bilježnicu napišite naslov Faktori i umnožak</a:t>
            </a:r>
          </a:p>
          <a:p>
            <a:r>
              <a:rPr lang="hr-HR" dirty="0" smtClean="0"/>
              <a:t>ponovite, izračunajte i u bilježnicu zapišite kako bismo kraće zapisali</a:t>
            </a:r>
          </a:p>
          <a:p>
            <a:pPr marL="0" indent="0">
              <a:buNone/>
            </a:pPr>
            <a:r>
              <a:rPr lang="hr-HR" dirty="0" smtClean="0"/>
              <a:t>     3+3+3+3+3+3=</a:t>
            </a:r>
          </a:p>
          <a:p>
            <a:pPr marL="0" indent="0">
              <a:buNone/>
            </a:pPr>
            <a:r>
              <a:rPr lang="hr-HR" dirty="0" smtClean="0"/>
              <a:t>     4+4+4+4=</a:t>
            </a:r>
          </a:p>
          <a:p>
            <a:pPr marL="0" indent="0">
              <a:buNone/>
            </a:pPr>
            <a:r>
              <a:rPr lang="hr-HR" dirty="0" smtClean="0"/>
              <a:t>     9+9+9+9+9=</a:t>
            </a:r>
          </a:p>
          <a:p>
            <a:r>
              <a:rPr lang="hr-HR" dirty="0" smtClean="0"/>
              <a:t>riješite zadatke na 20. i 21. strani u udžbeniku</a:t>
            </a:r>
          </a:p>
          <a:p>
            <a:r>
              <a:rPr lang="hr-HR" dirty="0" smtClean="0"/>
              <a:t>nakon toga ćemo naučiti kako se zovu brojevi kod množenja</a:t>
            </a:r>
            <a:r>
              <a:rPr lang="hr-HR" b="1" dirty="0" smtClean="0">
                <a:solidFill>
                  <a:srgbClr val="FF0000"/>
                </a:solidFill>
              </a:rPr>
              <a:t>→→</a:t>
            </a:r>
          </a:p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( prvi broj koji množimo se zove prvi faktor, drugi broj koji množimo se zove drugi faktor, a broj koji dobijemo množenjem se zove umnožak ili produkt. Znak za množenje je puta, a označava se  ∙ )</a:t>
            </a:r>
          </a:p>
          <a:p>
            <a:r>
              <a:rPr lang="hr-HR" dirty="0" smtClean="0"/>
              <a:t>pokušaj riješiti 22. i 23. stranicu u udžbeniku, nemoj žuriti, razmišljaj, pokušavaj, proučavaj…</a:t>
            </a:r>
          </a:p>
          <a:p>
            <a:r>
              <a:rPr lang="hr-HR" dirty="0" smtClean="0"/>
              <a:t>rok za predaju zadaće je subota 28.3.2020.</a:t>
            </a:r>
          </a:p>
          <a:p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6176889" y="1825625"/>
            <a:ext cx="5181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dirty="0" smtClean="0"/>
              <a:t>PLAN PLOČE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Faktori i umnožak</a:t>
            </a:r>
          </a:p>
          <a:p>
            <a:pPr marL="0" indent="0">
              <a:buNone/>
            </a:pPr>
            <a:r>
              <a:rPr lang="hr-HR" dirty="0" smtClean="0"/>
              <a:t>      3+3+3+3+3+3=</a:t>
            </a:r>
          </a:p>
          <a:p>
            <a:pPr marL="0" indent="0">
              <a:buNone/>
            </a:pPr>
            <a:r>
              <a:rPr lang="hr-HR" dirty="0" smtClean="0"/>
              <a:t>      4+4+4+4=</a:t>
            </a:r>
          </a:p>
          <a:p>
            <a:pPr marL="0" indent="0">
              <a:buNone/>
            </a:pPr>
            <a:r>
              <a:rPr lang="hr-HR" dirty="0" smtClean="0"/>
              <a:t>      9+9+9+9+9=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                          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     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" t="38202" r="-1367" b="-33981"/>
          <a:stretch/>
        </p:blipFill>
        <p:spPr>
          <a:xfrm>
            <a:off x="6916542" y="3863900"/>
            <a:ext cx="3204000" cy="24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89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PRIRODA I </a:t>
            </a:r>
            <a:r>
              <a:rPr lang="hr-HR" dirty="0" smtClean="0"/>
              <a:t>DRUŠTVO</a:t>
            </a:r>
            <a:br>
              <a:rPr lang="hr-HR" dirty="0" smtClean="0"/>
            </a:br>
            <a:r>
              <a:rPr lang="hr-HR" dirty="0" smtClean="0"/>
              <a:t>Zdrava prehrana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otvorite 64. str. u udžbeniku i pogledaj  4 fotografije koje prikazuju namirnice biljnog i životinjskog podrijetla ( dvije gornje prikazuju namirnice  biljnog podrijetla jer su nastale od biljaka, a donje dvije </a:t>
            </a:r>
            <a:r>
              <a:rPr lang="hr-HR" dirty="0" smtClean="0"/>
              <a:t>prikazuju namirnice </a:t>
            </a:r>
            <a:r>
              <a:rPr lang="hr-HR" dirty="0" smtClean="0"/>
              <a:t>životinjskog podrijetla jer su nastale od životinja)</a:t>
            </a:r>
          </a:p>
          <a:p>
            <a:r>
              <a:rPr lang="hr-HR" dirty="0" smtClean="0"/>
              <a:t>sve te namirnice su zdrave i sve ih treba jesti, ali umjereno. Jesti trebamo više puta na dan. Najzdravije je piti vodu. Nije zdravo piti sokove.</a:t>
            </a:r>
            <a:endParaRPr lang="hr-HR" dirty="0" smtClean="0"/>
          </a:p>
          <a:p>
            <a:r>
              <a:rPr lang="hr-HR" dirty="0" smtClean="0"/>
              <a:t>riješi tablicu na </a:t>
            </a:r>
            <a:r>
              <a:rPr lang="hr-HR" smtClean="0"/>
              <a:t>dnu 64. </a:t>
            </a:r>
            <a:r>
              <a:rPr lang="hr-HR" dirty="0" smtClean="0"/>
              <a:t>stranice, a zatim u bilježnicu zapiši plan ploče </a:t>
            </a:r>
            <a:r>
              <a:rPr lang="hr-HR" b="1" dirty="0" smtClean="0">
                <a:solidFill>
                  <a:srgbClr val="FF0000"/>
                </a:solidFill>
              </a:rPr>
              <a:t>→→</a:t>
            </a:r>
          </a:p>
          <a:p>
            <a:r>
              <a:rPr lang="hr-HR" dirty="0" smtClean="0"/>
              <a:t>nakon što sve napraviš možeš odigrati kviz koji se nalazi na razrednoj stranici ( pomoći će ti sličice na 64. stranici u udžbeniku)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 smtClean="0"/>
              <a:t>PLAN PLOČE</a:t>
            </a:r>
          </a:p>
          <a:p>
            <a:pPr marL="0" indent="0">
              <a:buNone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                      Zdrava prehrana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Hraniti se trebamo raznoliko.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Trebamo jesti hranu biljnog i životinjskog podrijetla.</a:t>
            </a:r>
          </a:p>
          <a:p>
            <a:pPr marL="0" indent="0">
              <a:buNone/>
            </a:pPr>
            <a:r>
              <a:rPr lang="hr-HR" u="sng" dirty="0" smtClean="0">
                <a:solidFill>
                  <a:schemeClr val="accent1">
                    <a:lumMod val="75000"/>
                  </a:schemeClr>
                </a:solidFill>
              </a:rPr>
              <a:t>Glavni dnevni obroci su: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ZAJUTRAK, DORUČAK, RUČAK, UŽINA, VEČERA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Tijekom dana treba piti dovoljno tekućine. 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Najzdravije je piti vodu.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Nije zdravo piti sok jer sadrži puno šećera.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9516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317</Words>
  <Application>Microsoft Office PowerPoint</Application>
  <PresentationFormat>Široki zaslon</PresentationFormat>
  <Paragraphs>45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Raspored sati:</vt:lpstr>
      <vt:lpstr>MATEMATIKA Što je množenje? - ponavljanje Faktori i umnožak</vt:lpstr>
      <vt:lpstr>PRIRODA I DRUŠTVO Zdrava prehrana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Raspored sati:</dc:title>
  <dc:creator>Windows korisnik</dc:creator>
  <cp:lastModifiedBy>Windows korisnik</cp:lastModifiedBy>
  <cp:revision>5</cp:revision>
  <dcterms:created xsi:type="dcterms:W3CDTF">2020-03-25T20:37:08Z</dcterms:created>
  <dcterms:modified xsi:type="dcterms:W3CDTF">2020-03-25T21:03:39Z</dcterms:modified>
</cp:coreProperties>
</file>