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4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2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1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545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350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551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2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6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891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29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685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FDBD-FA61-45D7-A005-EC0C610E3EE9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B20E-67CA-4B90-A578-71E514C667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00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Ponedjeljak, 23.3.2020.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Raspored sati:</a:t>
            </a:r>
          </a:p>
          <a:p>
            <a:pPr marL="514350" indent="-514350">
              <a:buAutoNum type="arabicPeriod"/>
            </a:pPr>
            <a:r>
              <a:rPr lang="hr-HR" dirty="0" smtClean="0"/>
              <a:t>Hrvatski jezik</a:t>
            </a:r>
          </a:p>
          <a:p>
            <a:pPr marL="514350" indent="-514350">
              <a:buAutoNum type="arabicPeriod"/>
            </a:pPr>
            <a:r>
              <a:rPr lang="hr-HR" dirty="0" smtClean="0"/>
              <a:t>Hrvatski jezik</a:t>
            </a:r>
          </a:p>
          <a:p>
            <a:pPr marL="514350" indent="-514350">
              <a:buAutoNum type="arabicPeriod"/>
            </a:pPr>
            <a:r>
              <a:rPr lang="hr-HR" dirty="0" smtClean="0"/>
              <a:t>Sat razrednika</a:t>
            </a:r>
          </a:p>
          <a:p>
            <a:pPr marL="514350" indent="-514350">
              <a:buAutoNum type="arabicPeriod"/>
            </a:pPr>
            <a:r>
              <a:rPr lang="hr-HR" dirty="0" smtClean="0"/>
              <a:t>Tjelesna i zdravstvena kultura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POČEO JE DRUGI TJEDAN NASTAVE NA DALJINU. HVALA VAMA I VAŠIM RODITELJIMA ŠTO SE TOLIKO TRUDITE I SVE IZVRŠAVATE NA VRIJEME. OSTANITE I DALJE KOD SVOJE KUĆE JER JE NAJVAŽNIJA VAŠA SIGURNOST. 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963" y="5456171"/>
            <a:ext cx="2240720" cy="117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6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Ksenija Grozdanić: Proljetne sveznalice, 2 sata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dragi moji, počeo nam je i drugi tjedan nastave </a:t>
            </a:r>
            <a:r>
              <a:rPr lang="hr-HR" smtClean="0"/>
              <a:t>na daljinu</a:t>
            </a:r>
            <a:endParaRPr lang="hr-HR" dirty="0" smtClean="0"/>
          </a:p>
          <a:p>
            <a:r>
              <a:rPr lang="hr-HR" dirty="0" smtClean="0"/>
              <a:t>otvorite udžbenike na 86. stranici i nekoliko puta si pročitajte igrokaz</a:t>
            </a:r>
          </a:p>
          <a:p>
            <a:r>
              <a:rPr lang="hr-HR" dirty="0" smtClean="0"/>
              <a:t>u bilježnice napišite naslov, ime pisca i današnji datum</a:t>
            </a:r>
            <a:r>
              <a:rPr lang="hr-HR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dirty="0"/>
              <a:t>n</a:t>
            </a:r>
            <a:r>
              <a:rPr lang="hr-HR" dirty="0" smtClean="0"/>
              <a:t>apiši u bilježnicu o čemu igrokaz govori</a:t>
            </a:r>
          </a:p>
          <a:p>
            <a:r>
              <a:rPr lang="hr-HR" dirty="0"/>
              <a:t>n</a:t>
            </a:r>
            <a:r>
              <a:rPr lang="hr-HR" dirty="0" smtClean="0"/>
              <a:t>apiši koji su likovi u igrokazu</a:t>
            </a:r>
          </a:p>
          <a:p>
            <a:r>
              <a:rPr lang="hr-HR" dirty="0"/>
              <a:t>n</a:t>
            </a:r>
            <a:r>
              <a:rPr lang="hr-HR" dirty="0" smtClean="0"/>
              <a:t>acrtaj ilustraciju vezanu uz igrokaz</a:t>
            </a:r>
          </a:p>
          <a:p>
            <a:r>
              <a:rPr lang="hr-HR" dirty="0"/>
              <a:t>i</a:t>
            </a:r>
            <a:r>
              <a:rPr lang="hr-HR" dirty="0" smtClean="0"/>
              <a:t>grokaz nauči dobro čitati i danas ništa u udžbeniku nemoj rješavati</a:t>
            </a:r>
          </a:p>
          <a:p>
            <a:r>
              <a:rPr lang="hr-HR" dirty="0" smtClean="0"/>
              <a:t>ne zaboravi pratiti HRT3 i nastavu za 2. razred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                                     </a:t>
            </a:r>
            <a:r>
              <a:rPr lang="hr-HR" dirty="0" smtClean="0">
                <a:solidFill>
                  <a:srgbClr val="00B050"/>
                </a:solidFill>
              </a:rPr>
              <a:t>23.3.2020.</a:t>
            </a:r>
          </a:p>
          <a:p>
            <a:pPr marL="0" indent="0">
              <a:buNone/>
            </a:pP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smtClean="0">
                <a:solidFill>
                  <a:srgbClr val="00B050"/>
                </a:solidFill>
              </a:rPr>
              <a:t>         Proljetne sveznalice</a:t>
            </a:r>
          </a:p>
          <a:p>
            <a:pPr marL="0" indent="0">
              <a:buNone/>
            </a:pP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smtClean="0">
                <a:solidFill>
                  <a:srgbClr val="00B050"/>
                </a:solidFill>
              </a:rPr>
              <a:t>                           Ksenija Grozdanić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Igrokaz govori o …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Likovi: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Ilustracija:</a:t>
            </a:r>
            <a:endParaRPr lang="hr-H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9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SAT RAZREDNIKA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21. 3. 2020. počelo nam je proljeće</a:t>
            </a:r>
          </a:p>
          <a:p>
            <a:r>
              <a:rPr lang="hr-HR" dirty="0" smtClean="0"/>
              <a:t>svuda oko nas možemo vidjeti vjesnike proljeća ( cvijeće, voćke koje cvjetaju…)</a:t>
            </a:r>
          </a:p>
          <a:p>
            <a:r>
              <a:rPr lang="hr-HR" dirty="0" smtClean="0"/>
              <a:t>tvoj zadatak je ili fotografirati vjesnike proljeća ili ih nacrtati pa mi poslati fotografije, a ja ću izraditi kolaž i objaviti na našoj razrednoj stranici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6000" dirty="0">
                <a:solidFill>
                  <a:srgbClr val="7030A0"/>
                </a:solidFill>
              </a:rPr>
              <a:t>NE ZABORAVI UŽIVATI U SITNICAMA KOJE TE OKRUŽUJU!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37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napravite osnovne vježbe za razgibavanje</a:t>
            </a:r>
          </a:p>
          <a:p>
            <a:r>
              <a:rPr lang="hr-HR" dirty="0" smtClean="0"/>
              <a:t>pratite HRT3 i vježbajte uz njih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019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222</Words>
  <Application>Microsoft Office PowerPoint</Application>
  <PresentationFormat>Široki zaslon</PresentationFormat>
  <Paragraphs>30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Ponedjeljak, 23.3.2020.</vt:lpstr>
      <vt:lpstr>HRVATSKI JEZIK Ksenija Grozdanić: Proljetne sveznalice, 2 sata</vt:lpstr>
      <vt:lpstr>SAT RAZREDNIKA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Ponedjeljak, 23.3.2020.</dc:title>
  <dc:creator>Windows korisnik</dc:creator>
  <cp:lastModifiedBy>Windows korisnik</cp:lastModifiedBy>
  <cp:revision>4</cp:revision>
  <dcterms:created xsi:type="dcterms:W3CDTF">2020-03-22T19:24:58Z</dcterms:created>
  <dcterms:modified xsi:type="dcterms:W3CDTF">2020-03-22T20:42:17Z</dcterms:modified>
</cp:coreProperties>
</file>