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876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504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160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297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768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59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28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51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834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74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546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75E5D-6F0E-407C-8AD2-DE114CFE090B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8A4AB-997F-41FD-9EAD-AD2F26E7FDD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14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ČETVRTAK, 19.3. 2020.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3625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hr-HR" dirty="0" smtClean="0"/>
              <a:t>Tamara Vrbanović: Vjesnici proljeća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otvorite udžbenik na 90. str. i pročitajte priču Vjesnici proljeća</a:t>
            </a:r>
          </a:p>
          <a:p>
            <a:r>
              <a:rPr lang="hr-HR" dirty="0"/>
              <a:t>u</a:t>
            </a:r>
            <a:r>
              <a:rPr lang="hr-HR" dirty="0" smtClean="0"/>
              <a:t> bilježnicu napišite današnji datum, naslov i ime pisca</a:t>
            </a:r>
          </a:p>
          <a:p>
            <a:r>
              <a:rPr lang="hr-HR" dirty="0" smtClean="0"/>
              <a:t>napišite o čemu priča govori</a:t>
            </a:r>
          </a:p>
          <a:p>
            <a:r>
              <a:rPr lang="hr-HR" dirty="0" smtClean="0"/>
              <a:t>nacrtajte ilustraciju vezanu za priču</a:t>
            </a:r>
          </a:p>
          <a:p>
            <a:r>
              <a:rPr lang="hr-HR" dirty="0" smtClean="0"/>
              <a:t>nauči dobro čitati priču</a:t>
            </a:r>
          </a:p>
          <a:p>
            <a:r>
              <a:rPr lang="hr-HR" dirty="0" smtClean="0"/>
              <a:t>u udžbeniku ništa nemoj rješavati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PLAN PLOČE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Vjesnici proljeća    19.3.2020.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        Tamara Vrbanović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Priča govori o …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Ilustracija: 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5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67646" cy="435133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ponovi kako se zovu geometrijski likovi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ponovi kako se zovu geometrijska tijela</a:t>
            </a:r>
          </a:p>
          <a:p>
            <a:endParaRPr lang="hr-HR" dirty="0" smtClean="0"/>
          </a:p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onovi što je dužina</a:t>
            </a:r>
          </a:p>
          <a:p>
            <a:endParaRPr lang="hr-HR" dirty="0" smtClean="0"/>
          </a:p>
          <a:p>
            <a:r>
              <a:rPr lang="hr-HR" dirty="0" smtClean="0"/>
              <a:t>ponovi koliko jedan metar ima centimetara</a:t>
            </a:r>
          </a:p>
          <a:p>
            <a:endParaRPr lang="hr-HR" dirty="0" smtClean="0"/>
          </a:p>
          <a:p>
            <a:r>
              <a:rPr lang="hr-HR" dirty="0" smtClean="0"/>
              <a:t>riješi 18. i 19. str u udžbeniku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576" y="1365878"/>
            <a:ext cx="1753186" cy="1157103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206" y="3090420"/>
            <a:ext cx="4164032" cy="81038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722" y="4107183"/>
            <a:ext cx="1454539" cy="76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08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100</Words>
  <Application>Microsoft Office PowerPoint</Application>
  <PresentationFormat>Široki zaslon</PresentationFormat>
  <Paragraphs>31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ČETVRTAK, 19.3. 2020.  </vt:lpstr>
      <vt:lpstr>HRVATSKI JEZIK Tamara Vrbanović: Vjesnici proljeća</vt:lpstr>
      <vt:lpstr>MATEMATIKA Ponavljanje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3</cp:revision>
  <dcterms:created xsi:type="dcterms:W3CDTF">2020-03-18T17:47:46Z</dcterms:created>
  <dcterms:modified xsi:type="dcterms:W3CDTF">2020-03-18T17:58:38Z</dcterms:modified>
</cp:coreProperties>
</file>